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8" autoAdjust="0"/>
    <p:restoredTop sz="94660"/>
  </p:normalViewPr>
  <p:slideViewPr>
    <p:cSldViewPr snapToGrid="0">
      <p:cViewPr varScale="1">
        <p:scale>
          <a:sx n="52" d="100"/>
          <a:sy n="52" d="100"/>
        </p:scale>
        <p:origin x="21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B3D4-52E6-4234-88D2-1F49469609BE}" type="datetimeFigureOut">
              <a:rPr kumimoji="1" lang="ja-JP" altLang="en-US" smtClean="0"/>
              <a:t>2020/10/1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E6886-B4F8-4273-AD30-1FE168AFFD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18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B3D4-52E6-4234-88D2-1F49469609BE}" type="datetimeFigureOut">
              <a:rPr kumimoji="1" lang="ja-JP" altLang="en-US" smtClean="0"/>
              <a:t>2020/10/1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E6886-B4F8-4273-AD30-1FE168AFFD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7070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B3D4-52E6-4234-88D2-1F49469609BE}" type="datetimeFigureOut">
              <a:rPr kumimoji="1" lang="ja-JP" altLang="en-US" smtClean="0"/>
              <a:t>2020/10/1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E6886-B4F8-4273-AD30-1FE168AFFD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1442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B3D4-52E6-4234-88D2-1F49469609BE}" type="datetimeFigureOut">
              <a:rPr kumimoji="1" lang="ja-JP" altLang="en-US" smtClean="0"/>
              <a:t>2020/10/1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E6886-B4F8-4273-AD30-1FE168AFFD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4563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B3D4-52E6-4234-88D2-1F49469609BE}" type="datetimeFigureOut">
              <a:rPr kumimoji="1" lang="ja-JP" altLang="en-US" smtClean="0"/>
              <a:t>2020/10/1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E6886-B4F8-4273-AD30-1FE168AFFD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4192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B3D4-52E6-4234-88D2-1F49469609BE}" type="datetimeFigureOut">
              <a:rPr kumimoji="1" lang="ja-JP" altLang="en-US" smtClean="0"/>
              <a:t>2020/10/1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E6886-B4F8-4273-AD30-1FE168AFFD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8659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B3D4-52E6-4234-88D2-1F49469609BE}" type="datetimeFigureOut">
              <a:rPr kumimoji="1" lang="ja-JP" altLang="en-US" smtClean="0"/>
              <a:t>2020/10/1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E6886-B4F8-4273-AD30-1FE168AFFD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2680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B3D4-52E6-4234-88D2-1F49469609BE}" type="datetimeFigureOut">
              <a:rPr kumimoji="1" lang="ja-JP" altLang="en-US" smtClean="0"/>
              <a:t>2020/10/1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E6886-B4F8-4273-AD30-1FE168AFFD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5085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B3D4-52E6-4234-88D2-1F49469609BE}" type="datetimeFigureOut">
              <a:rPr kumimoji="1" lang="ja-JP" altLang="en-US" smtClean="0"/>
              <a:t>2020/10/1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E6886-B4F8-4273-AD30-1FE168AFFD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0283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B3D4-52E6-4234-88D2-1F49469609BE}" type="datetimeFigureOut">
              <a:rPr kumimoji="1" lang="ja-JP" altLang="en-US" smtClean="0"/>
              <a:t>2020/10/1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E6886-B4F8-4273-AD30-1FE168AFFD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3437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B3D4-52E6-4234-88D2-1F49469609BE}" type="datetimeFigureOut">
              <a:rPr kumimoji="1" lang="ja-JP" altLang="en-US" smtClean="0"/>
              <a:t>2020/10/1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E6886-B4F8-4273-AD30-1FE168AFFD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7204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0B3D4-52E6-4234-88D2-1F49469609BE}" type="datetimeFigureOut">
              <a:rPr kumimoji="1" lang="ja-JP" altLang="en-US" smtClean="0"/>
              <a:t>2020/10/1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E6886-B4F8-4273-AD30-1FE168AFFD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8414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xmlns="" id="{1AA1817A-2048-486B-9213-4DB9C3A4DC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792"/>
            <a:ext cx="6858000" cy="970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022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xmlns="" id="{FDEB9125-5768-417E-A3EE-BB658507AB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792"/>
            <a:ext cx="6858000" cy="970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435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テキスト&#10;&#10;自動的に生成された説明">
            <a:extLst>
              <a:ext uri="{FF2B5EF4-FFF2-40B4-BE49-F238E27FC236}">
                <a16:creationId xmlns:a16="http://schemas.microsoft.com/office/drawing/2014/main" xmlns="" id="{46D56666-B370-4D66-B45E-6C8D47C15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1374"/>
            <a:ext cx="6929649" cy="980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11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xmlns="" id="{33086E63-F3F1-4B68-BC9F-CE2FBC524A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1374"/>
            <a:ext cx="6929649" cy="980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18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A4 210 x 297 mm</PresentationFormat>
  <Paragraphs>0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0" baseType="lpstr"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USER</dc:creator>
  <cp:lastModifiedBy>社会保険労務士法人 VANILLA SKY</cp:lastModifiedBy>
  <cp:revision>2</cp:revision>
  <dcterms:created xsi:type="dcterms:W3CDTF">2020-09-24T06:23:24Z</dcterms:created>
  <dcterms:modified xsi:type="dcterms:W3CDTF">2020-10-01T00:06:31Z</dcterms:modified>
</cp:coreProperties>
</file>