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5"/>
  </p:notesMasterIdLst>
  <p:sldIdLst>
    <p:sldId id="299" r:id="rId3"/>
    <p:sldId id="280" r:id="rId4"/>
  </p:sldIdLst>
  <p:sldSz cx="6858000" cy="9906000" type="A4"/>
  <p:notesSz cx="6805613" cy="99393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6817" indent="-1973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3634" indent="-3946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0451" indent="-5919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7268" indent="-78918"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185436" algn="l" defTabSz="874174"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622523" algn="l" defTabSz="874174"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059611" algn="l" defTabSz="874174"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496697" algn="l" defTabSz="874174"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25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DC8"/>
    <a:srgbClr val="FFFFA3"/>
    <a:srgbClr val="FFFF93"/>
    <a:srgbClr val="FFFF89"/>
    <a:srgbClr val="F3FDBF"/>
    <a:srgbClr val="FFFFA7"/>
    <a:srgbClr val="BDEEFF"/>
    <a:srgbClr val="C1EFFF"/>
    <a:srgbClr val="AFEAFF"/>
    <a:srgbClr val="89E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44" autoAdjust="0"/>
    <p:restoredTop sz="95993" autoAdjust="0"/>
  </p:normalViewPr>
  <p:slideViewPr>
    <p:cSldViewPr>
      <p:cViewPr varScale="1">
        <p:scale>
          <a:sx n="52" d="100"/>
          <a:sy n="52" d="100"/>
        </p:scale>
        <p:origin x="2382" y="78"/>
      </p:cViewPr>
      <p:guideLst>
        <p:guide orient="horz" pos="425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8887" cy="496888"/>
          </a:xfrm>
          <a:prstGeom prst="rect">
            <a:avLst/>
          </a:prstGeom>
        </p:spPr>
        <p:txBody>
          <a:bodyPr vert="horz" lIns="91432" tIns="45716" rIns="91432"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141" y="0"/>
            <a:ext cx="2948887" cy="496888"/>
          </a:xfrm>
          <a:prstGeom prst="rect">
            <a:avLst/>
          </a:prstGeom>
        </p:spPr>
        <p:txBody>
          <a:bodyPr vert="horz" lIns="91432" tIns="45716" rIns="91432" bIns="45716" rtlCol="0"/>
          <a:lstStyle>
            <a:lvl1pPr algn="r" fontAlgn="auto">
              <a:spcBef>
                <a:spcPts val="0"/>
              </a:spcBef>
              <a:spcAft>
                <a:spcPts val="0"/>
              </a:spcAft>
              <a:defRPr sz="1200">
                <a:latin typeface="+mn-lt"/>
                <a:ea typeface="+mn-ea"/>
              </a:defRPr>
            </a:lvl1pPr>
          </a:lstStyle>
          <a:p>
            <a:pPr>
              <a:defRPr/>
            </a:pPr>
            <a:fld id="{07324732-5AC9-4330-AE2A-093B7855B9BE}" type="datetimeFigureOut">
              <a:rPr lang="ja-JP" altLang="en-US"/>
              <a:pPr>
                <a:defRPr/>
              </a:pPr>
              <a:t>2022/5/20</a:t>
            </a:fld>
            <a:endParaRPr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2" tIns="45716" rIns="91432" bIns="45716" rtlCol="0" anchor="ctr"/>
          <a:lstStyle/>
          <a:p>
            <a:pPr lvl="0"/>
            <a:endParaRPr lang="ja-JP" altLang="en-US" noProof="0"/>
          </a:p>
        </p:txBody>
      </p:sp>
      <p:sp>
        <p:nvSpPr>
          <p:cNvPr id="5" name="ノート プレースホルダ 4"/>
          <p:cNvSpPr>
            <a:spLocks noGrp="1"/>
          </p:cNvSpPr>
          <p:nvPr>
            <p:ph type="body" sz="quarter" idx="3"/>
          </p:nvPr>
        </p:nvSpPr>
        <p:spPr>
          <a:xfrm>
            <a:off x="680879" y="4721226"/>
            <a:ext cx="5443856" cy="4471988"/>
          </a:xfrm>
          <a:prstGeom prst="rect">
            <a:avLst/>
          </a:prstGeom>
        </p:spPr>
        <p:txBody>
          <a:bodyPr vert="horz" lIns="91432" tIns="45716" rIns="91432" bIns="45716"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4"/>
            <a:ext cx="2948887" cy="496887"/>
          </a:xfrm>
          <a:prstGeom prst="rect">
            <a:avLst/>
          </a:prstGeom>
        </p:spPr>
        <p:txBody>
          <a:bodyPr vert="horz" lIns="91432" tIns="45716" rIns="91432"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141" y="9440864"/>
            <a:ext cx="2948887" cy="496887"/>
          </a:xfrm>
          <a:prstGeom prst="rect">
            <a:avLst/>
          </a:prstGeom>
        </p:spPr>
        <p:txBody>
          <a:bodyPr vert="horz" wrap="square" lIns="91432" tIns="45716" rIns="91432" bIns="45716" numCol="1" anchor="b" anchorCtr="0" compatLnSpc="1">
            <a:prstTxWarp prst="textNoShape">
              <a:avLst/>
            </a:prstTxWarp>
          </a:bodyPr>
          <a:lstStyle>
            <a:lvl1pPr algn="r">
              <a:defRPr sz="1200">
                <a:latin typeface="Calibri" panose="020F0502020204030204" pitchFamily="34" charset="0"/>
              </a:defRPr>
            </a:lvl1pPr>
          </a:lstStyle>
          <a:p>
            <a:fld id="{6D15A031-D559-42B5-BB59-62B8FEA1994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43" kern="1200">
        <a:solidFill>
          <a:schemeClr val="tx1"/>
        </a:solidFill>
        <a:latin typeface="+mn-lt"/>
        <a:ea typeface="+mn-ea"/>
        <a:cs typeface="+mn-cs"/>
      </a:defRPr>
    </a:lvl1pPr>
    <a:lvl2pPr marL="456817" algn="l" rtl="0" eaLnBrk="0" fontAlgn="base" hangingPunct="0">
      <a:spcBef>
        <a:spcPct val="30000"/>
      </a:spcBef>
      <a:spcAft>
        <a:spcPct val="0"/>
      </a:spcAft>
      <a:defRPr kumimoji="1" sz="1243" kern="1200">
        <a:solidFill>
          <a:schemeClr val="tx1"/>
        </a:solidFill>
        <a:latin typeface="+mn-lt"/>
        <a:ea typeface="+mn-ea"/>
        <a:cs typeface="+mn-cs"/>
      </a:defRPr>
    </a:lvl2pPr>
    <a:lvl3pPr marL="913634" algn="l" rtl="0" eaLnBrk="0" fontAlgn="base" hangingPunct="0">
      <a:spcBef>
        <a:spcPct val="30000"/>
      </a:spcBef>
      <a:spcAft>
        <a:spcPct val="0"/>
      </a:spcAft>
      <a:defRPr kumimoji="1" sz="1243" kern="1200">
        <a:solidFill>
          <a:schemeClr val="tx1"/>
        </a:solidFill>
        <a:latin typeface="+mn-lt"/>
        <a:ea typeface="+mn-ea"/>
        <a:cs typeface="+mn-cs"/>
      </a:defRPr>
    </a:lvl3pPr>
    <a:lvl4pPr marL="1370451" algn="l" rtl="0" eaLnBrk="0" fontAlgn="base" hangingPunct="0">
      <a:spcBef>
        <a:spcPct val="30000"/>
      </a:spcBef>
      <a:spcAft>
        <a:spcPct val="0"/>
      </a:spcAft>
      <a:defRPr kumimoji="1" sz="1243" kern="1200">
        <a:solidFill>
          <a:schemeClr val="tx1"/>
        </a:solidFill>
        <a:latin typeface="+mn-lt"/>
        <a:ea typeface="+mn-ea"/>
        <a:cs typeface="+mn-cs"/>
      </a:defRPr>
    </a:lvl4pPr>
    <a:lvl5pPr marL="1827268" algn="l" rtl="0" eaLnBrk="0" fontAlgn="base" hangingPunct="0">
      <a:spcBef>
        <a:spcPct val="30000"/>
      </a:spcBef>
      <a:spcAft>
        <a:spcPct val="0"/>
      </a:spcAft>
      <a:defRPr kumimoji="1" sz="1243" kern="1200">
        <a:solidFill>
          <a:schemeClr val="tx1"/>
        </a:solidFill>
        <a:latin typeface="+mn-lt"/>
        <a:ea typeface="+mn-ea"/>
        <a:cs typeface="+mn-cs"/>
      </a:defRPr>
    </a:lvl5pPr>
    <a:lvl6pPr marL="2285747" algn="l" defTabSz="914299" rtl="0" eaLnBrk="1" latinLnBrk="0" hangingPunct="1">
      <a:defRPr kumimoji="1" sz="1243" kern="1200">
        <a:solidFill>
          <a:schemeClr val="tx1"/>
        </a:solidFill>
        <a:latin typeface="+mn-lt"/>
        <a:ea typeface="+mn-ea"/>
        <a:cs typeface="+mn-cs"/>
      </a:defRPr>
    </a:lvl6pPr>
    <a:lvl7pPr marL="2742897" algn="l" defTabSz="914299" rtl="0" eaLnBrk="1" latinLnBrk="0" hangingPunct="1">
      <a:defRPr kumimoji="1" sz="1243" kern="1200">
        <a:solidFill>
          <a:schemeClr val="tx1"/>
        </a:solidFill>
        <a:latin typeface="+mn-lt"/>
        <a:ea typeface="+mn-ea"/>
        <a:cs typeface="+mn-cs"/>
      </a:defRPr>
    </a:lvl7pPr>
    <a:lvl8pPr marL="3200047" algn="l" defTabSz="914299" rtl="0" eaLnBrk="1" latinLnBrk="0" hangingPunct="1">
      <a:defRPr kumimoji="1" sz="1243" kern="1200">
        <a:solidFill>
          <a:schemeClr val="tx1"/>
        </a:solidFill>
        <a:latin typeface="+mn-lt"/>
        <a:ea typeface="+mn-ea"/>
        <a:cs typeface="+mn-cs"/>
      </a:defRPr>
    </a:lvl8pPr>
    <a:lvl9pPr marL="3657196" algn="l" defTabSz="914299" rtl="0" eaLnBrk="1" latinLnBrk="0" hangingPunct="1">
      <a:defRPr kumimoji="1" sz="12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xfrm>
            <a:off x="2114550" y="746125"/>
            <a:ext cx="2578100"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fld id="{68BC9DEE-02BF-45E4-9E35-B5E69F50DB6D}" type="slidenum">
              <a:rPr lang="ja-JP" altLang="en-US"/>
              <a:pPr/>
              <a:t>1</a:t>
            </a:fld>
            <a:endParaRPr lang="ja-JP" altLang="en-US"/>
          </a:p>
        </p:txBody>
      </p:sp>
    </p:spTree>
    <p:extLst>
      <p:ext uri="{BB962C8B-B14F-4D97-AF65-F5344CB8AC3E}">
        <p14:creationId xmlns:p14="http://schemas.microsoft.com/office/powerpoint/2010/main" val="3723809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2"/>
            <a:ext cx="4800600" cy="2531533"/>
          </a:xfrm>
        </p:spPr>
        <p:txBody>
          <a:bodyPr/>
          <a:lstStyle>
            <a:lvl1pPr marL="0" indent="0" algn="ctr">
              <a:buNone/>
              <a:defRPr>
                <a:solidFill>
                  <a:schemeClr val="tx1">
                    <a:tint val="75000"/>
                  </a:schemeClr>
                </a:solidFill>
              </a:defRPr>
            </a:lvl1pPr>
            <a:lvl2pPr marL="455428" indent="0" algn="ctr">
              <a:buNone/>
              <a:defRPr>
                <a:solidFill>
                  <a:schemeClr val="tx1">
                    <a:tint val="75000"/>
                  </a:schemeClr>
                </a:solidFill>
              </a:defRPr>
            </a:lvl2pPr>
            <a:lvl3pPr marL="910857" indent="0" algn="ctr">
              <a:buNone/>
              <a:defRPr>
                <a:solidFill>
                  <a:schemeClr val="tx1">
                    <a:tint val="75000"/>
                  </a:schemeClr>
                </a:solidFill>
              </a:defRPr>
            </a:lvl3pPr>
            <a:lvl4pPr marL="1366285" indent="0" algn="ctr">
              <a:buNone/>
              <a:defRPr>
                <a:solidFill>
                  <a:schemeClr val="tx1">
                    <a:tint val="75000"/>
                  </a:schemeClr>
                </a:solidFill>
              </a:defRPr>
            </a:lvl4pPr>
            <a:lvl5pPr marL="1821713" indent="0" algn="ctr">
              <a:buNone/>
              <a:defRPr>
                <a:solidFill>
                  <a:schemeClr val="tx1">
                    <a:tint val="75000"/>
                  </a:schemeClr>
                </a:solidFill>
              </a:defRPr>
            </a:lvl5pPr>
            <a:lvl6pPr marL="2277142" indent="0" algn="ctr">
              <a:buNone/>
              <a:defRPr>
                <a:solidFill>
                  <a:schemeClr val="tx1">
                    <a:tint val="75000"/>
                  </a:schemeClr>
                </a:solidFill>
              </a:defRPr>
            </a:lvl6pPr>
            <a:lvl7pPr marL="2732570" indent="0" algn="ctr">
              <a:buNone/>
              <a:defRPr>
                <a:solidFill>
                  <a:schemeClr val="tx1">
                    <a:tint val="75000"/>
                  </a:schemeClr>
                </a:solidFill>
              </a:defRPr>
            </a:lvl7pPr>
            <a:lvl8pPr marL="3187999" indent="0" algn="ctr">
              <a:buNone/>
              <a:defRPr>
                <a:solidFill>
                  <a:schemeClr val="tx1">
                    <a:tint val="75000"/>
                  </a:schemeClr>
                </a:solidFill>
              </a:defRPr>
            </a:lvl8pPr>
            <a:lvl9pPr marL="3643427"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9AB38ED-220B-439B-AC44-AAD88843663C}" type="datetimeFigureOut">
              <a:rPr lang="ja-JP" altLang="en-US"/>
              <a:pPr>
                <a:defRPr/>
              </a:pPr>
              <a:t>2022/5/20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77331BD-826F-4D48-9DB7-FD32666F665F}" type="slidenum">
              <a:rPr lang="ja-JP" altLang="en-US"/>
              <a:pPr/>
              <a:t>‹#›</a:t>
            </a:fld>
            <a:endParaRPr lang="ja-JP" altLang="en-US"/>
          </a:p>
        </p:txBody>
      </p:sp>
    </p:spTree>
    <p:extLst>
      <p:ext uri="{BB962C8B-B14F-4D97-AF65-F5344CB8AC3E}">
        <p14:creationId xmlns:p14="http://schemas.microsoft.com/office/powerpoint/2010/main" val="381923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60439DC-CC5A-4DCE-8583-7647AF882F96}" type="datetimeFigureOut">
              <a:rPr lang="ja-JP" altLang="en-US"/>
              <a:pPr>
                <a:defRPr/>
              </a:pPr>
              <a:t>2022/5/20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C0F7C79-8BFC-4300-A478-183087DF063C}" type="slidenum">
              <a:rPr lang="ja-JP" altLang="en-US"/>
              <a:pPr/>
              <a:t>‹#›</a:t>
            </a:fld>
            <a:endParaRPr lang="ja-JP" altLang="en-US"/>
          </a:p>
        </p:txBody>
      </p:sp>
    </p:spTree>
    <p:extLst>
      <p:ext uri="{BB962C8B-B14F-4D97-AF65-F5344CB8AC3E}">
        <p14:creationId xmlns:p14="http://schemas.microsoft.com/office/powerpoint/2010/main" val="127013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1" cy="84522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F492B59-8720-425C-93DA-A3605C2D542B}" type="datetimeFigureOut">
              <a:rPr lang="ja-JP" altLang="en-US"/>
              <a:pPr>
                <a:defRPr/>
              </a:pPr>
              <a:t>2022/5/20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A2543CC3-94B6-4915-8610-A71764ABA1C8}" type="slidenum">
              <a:rPr lang="ja-JP" altLang="en-US"/>
              <a:pPr/>
              <a:t>‹#›</a:t>
            </a:fld>
            <a:endParaRPr lang="ja-JP" altLang="en-US"/>
          </a:p>
        </p:txBody>
      </p:sp>
    </p:spTree>
    <p:extLst>
      <p:ext uri="{BB962C8B-B14F-4D97-AF65-F5344CB8AC3E}">
        <p14:creationId xmlns:p14="http://schemas.microsoft.com/office/powerpoint/2010/main" val="3310476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350" y="-12231"/>
            <a:ext cx="6877353" cy="9930462"/>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89AB38ED-220B-439B-AC44-AAD88843663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F77331BD-826F-4D48-9DB7-FD32666F665F}" type="slidenum">
              <a:rPr lang="ja-JP" altLang="en-US" smtClean="0"/>
              <a:pPr/>
              <a:t>‹#›</a:t>
            </a:fld>
            <a:endParaRPr lang="ja-JP" altLang="en-US"/>
          </a:p>
        </p:txBody>
      </p:sp>
    </p:spTree>
    <p:extLst>
      <p:ext uri="{BB962C8B-B14F-4D97-AF65-F5344CB8AC3E}">
        <p14:creationId xmlns:p14="http://schemas.microsoft.com/office/powerpoint/2010/main" val="2976250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5523E160-D0C7-408D-9F5C-2025BC203035}"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73353014-4127-41AF-A0D9-BD7B473CF8B4}" type="slidenum">
              <a:rPr lang="ja-JP" altLang="en-US" smtClean="0"/>
              <a:pPr/>
              <a:t>‹#›</a:t>
            </a:fld>
            <a:endParaRPr lang="ja-JP" altLang="en-US"/>
          </a:p>
        </p:txBody>
      </p:sp>
    </p:spTree>
    <p:extLst>
      <p:ext uri="{BB962C8B-B14F-4D97-AF65-F5344CB8AC3E}">
        <p14:creationId xmlns:p14="http://schemas.microsoft.com/office/powerpoint/2010/main" val="2725741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460F7BBF-1A44-413D-9FC0-F2BDD626D863}"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B1F05C2C-5EB9-4AB2-98B1-64340A77FC0F}" type="slidenum">
              <a:rPr lang="ja-JP" altLang="en-US" smtClean="0"/>
              <a:pPr/>
              <a:t>‹#›</a:t>
            </a:fld>
            <a:endParaRPr lang="ja-JP" altLang="en-US"/>
          </a:p>
        </p:txBody>
      </p:sp>
    </p:spTree>
    <p:extLst>
      <p:ext uri="{BB962C8B-B14F-4D97-AF65-F5344CB8AC3E}">
        <p14:creationId xmlns:p14="http://schemas.microsoft.com/office/powerpoint/2010/main" val="636278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a:defRPr/>
            </a:pPr>
            <a:fld id="{35F1C885-9A62-43FD-9E74-916EF9A033B3}" type="datetimeFigureOut">
              <a:rPr lang="ja-JP" altLang="en-US" smtClean="0"/>
              <a:pPr>
                <a:defRPr/>
              </a:pPr>
              <a:t>2022/5/20</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fld id="{D751A28B-C308-493B-86BA-315EC7BC1CA8}" type="slidenum">
              <a:rPr lang="ja-JP" altLang="en-US" smtClean="0"/>
              <a:pPr/>
              <a:t>‹#›</a:t>
            </a:fld>
            <a:endParaRPr lang="ja-JP" altLang="en-US"/>
          </a:p>
        </p:txBody>
      </p:sp>
    </p:spTree>
    <p:extLst>
      <p:ext uri="{BB962C8B-B14F-4D97-AF65-F5344CB8AC3E}">
        <p14:creationId xmlns:p14="http://schemas.microsoft.com/office/powerpoint/2010/main" val="4104267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8C17523B-E1E0-47C9-952A-2CC2E6A3B373}" type="datetimeFigureOut">
              <a:rPr lang="ja-JP" altLang="en-US" smtClean="0"/>
              <a:pPr>
                <a:defRPr/>
              </a:pPr>
              <a:t>2022/5/20</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646596CA-794E-49E4-A20D-3DD60683A67B}" type="slidenum">
              <a:rPr lang="ja-JP" altLang="en-US" smtClean="0"/>
              <a:pPr/>
              <a:t>‹#›</a:t>
            </a:fld>
            <a:endParaRPr lang="ja-JP" altLang="en-US"/>
          </a:p>
        </p:txBody>
      </p:sp>
    </p:spTree>
    <p:extLst>
      <p:ext uri="{BB962C8B-B14F-4D97-AF65-F5344CB8AC3E}">
        <p14:creationId xmlns:p14="http://schemas.microsoft.com/office/powerpoint/2010/main" val="342137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a:defRPr/>
            </a:pPr>
            <a:fld id="{FE6AEAAF-8BA0-4B3E-8D0B-2A12E0311E63}" type="datetimeFigureOut">
              <a:rPr lang="ja-JP" altLang="en-US" smtClean="0"/>
              <a:pPr>
                <a:defRPr/>
              </a:pPr>
              <a:t>2022/5/20</a:t>
            </a:fld>
            <a:endParaRPr lang="ja-JP" altLang="en-US"/>
          </a:p>
        </p:txBody>
      </p:sp>
      <p:sp>
        <p:nvSpPr>
          <p:cNvPr id="4" name="Footer Placeholder 3"/>
          <p:cNvSpPr>
            <a:spLocks noGrp="1"/>
          </p:cNvSpPr>
          <p:nvPr>
            <p:ph type="ftr" sz="quarter" idx="11"/>
          </p:nvPr>
        </p:nvSpPr>
        <p:spPr/>
        <p:txBody>
          <a:bodyPr/>
          <a:lstStyle/>
          <a:p>
            <a:pPr>
              <a:defRPr/>
            </a:pPr>
            <a:endParaRPr lang="ja-JP" altLang="en-US"/>
          </a:p>
        </p:txBody>
      </p:sp>
      <p:sp>
        <p:nvSpPr>
          <p:cNvPr id="5" name="Slide Number Placeholder 4"/>
          <p:cNvSpPr>
            <a:spLocks noGrp="1"/>
          </p:cNvSpPr>
          <p:nvPr>
            <p:ph type="sldNum" sz="quarter" idx="12"/>
          </p:nvPr>
        </p:nvSpPr>
        <p:spPr/>
        <p:txBody>
          <a:bodyPr/>
          <a:lstStyle/>
          <a:p>
            <a:fld id="{1FAD71E9-5A44-4C3C-B81E-809A2EC696E1}" type="slidenum">
              <a:rPr lang="ja-JP" altLang="en-US" smtClean="0"/>
              <a:pPr/>
              <a:t>‹#›</a:t>
            </a:fld>
            <a:endParaRPr lang="ja-JP" altLang="en-US"/>
          </a:p>
        </p:txBody>
      </p:sp>
    </p:spTree>
    <p:extLst>
      <p:ext uri="{BB962C8B-B14F-4D97-AF65-F5344CB8AC3E}">
        <p14:creationId xmlns:p14="http://schemas.microsoft.com/office/powerpoint/2010/main" val="3863859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3258A8F-CE13-425E-AB04-47F43EFA777A}" type="datetimeFigureOut">
              <a:rPr lang="ja-JP" altLang="en-US" smtClean="0"/>
              <a:pPr>
                <a:defRPr/>
              </a:pPr>
              <a:t>2022/5/20</a:t>
            </a:fld>
            <a:endParaRPr lang="ja-JP" altLang="en-US"/>
          </a:p>
        </p:txBody>
      </p:sp>
      <p:sp>
        <p:nvSpPr>
          <p:cNvPr id="3" name="Footer Placeholder 2"/>
          <p:cNvSpPr>
            <a:spLocks noGrp="1"/>
          </p:cNvSpPr>
          <p:nvPr>
            <p:ph type="ftr" sz="quarter" idx="11"/>
          </p:nvPr>
        </p:nvSpPr>
        <p:spPr/>
        <p:txBody>
          <a:bodyPr/>
          <a:lstStyle/>
          <a:p>
            <a:pPr>
              <a:defRPr/>
            </a:pPr>
            <a:endParaRPr lang="ja-JP" altLang="en-US"/>
          </a:p>
        </p:txBody>
      </p:sp>
      <p:sp>
        <p:nvSpPr>
          <p:cNvPr id="4" name="Slide Number Placeholder 3"/>
          <p:cNvSpPr>
            <a:spLocks noGrp="1"/>
          </p:cNvSpPr>
          <p:nvPr>
            <p:ph type="sldNum" sz="quarter" idx="12"/>
          </p:nvPr>
        </p:nvSpPr>
        <p:spPr/>
        <p:txBody>
          <a:bodyPr/>
          <a:lstStyle/>
          <a:p>
            <a:fld id="{E6D86EC6-9073-4AE3-AA2C-4CD09BBCDBDC}" type="slidenum">
              <a:rPr lang="ja-JP" altLang="en-US" smtClean="0"/>
              <a:pPr/>
              <a:t>‹#›</a:t>
            </a:fld>
            <a:endParaRPr lang="ja-JP" altLang="en-US"/>
          </a:p>
        </p:txBody>
      </p:sp>
    </p:spTree>
    <p:extLst>
      <p:ext uri="{BB962C8B-B14F-4D97-AF65-F5344CB8AC3E}">
        <p14:creationId xmlns:p14="http://schemas.microsoft.com/office/powerpoint/2010/main" val="1763119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444212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523E160-D0C7-408D-9F5C-2025BC203035}" type="datetimeFigureOut">
              <a:rPr lang="ja-JP" altLang="en-US"/>
              <a:pPr>
                <a:defRPr/>
              </a:pPr>
              <a:t>2022/5/20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73353014-4127-41AF-A0D9-BD7B473CF8B4}" type="slidenum">
              <a:rPr lang="ja-JP" altLang="en-US"/>
              <a:pPr/>
              <a:t>‹#›</a:t>
            </a:fld>
            <a:endParaRPr lang="ja-JP" altLang="en-US"/>
          </a:p>
        </p:txBody>
      </p:sp>
    </p:spTree>
    <p:extLst>
      <p:ext uri="{BB962C8B-B14F-4D97-AF65-F5344CB8AC3E}">
        <p14:creationId xmlns:p14="http://schemas.microsoft.com/office/powerpoint/2010/main" val="1421660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E3AC2F7B-5A2E-4EB4-BAF4-43DF72BF44F7}" type="datetimeFigureOut">
              <a:rPr lang="ja-JP" altLang="en-US" smtClean="0"/>
              <a:pPr>
                <a:defRPr/>
              </a:pPr>
              <a:t>2022/5/20</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fld id="{A8F7A9A8-174B-4A56-A5C8-94ECA5B48393}" type="slidenum">
              <a:rPr lang="ja-JP" altLang="en-US" smtClean="0"/>
              <a:pPr/>
              <a:t>‹#›</a:t>
            </a:fld>
            <a:endParaRPr lang="ja-JP" altLang="en-US"/>
          </a:p>
        </p:txBody>
      </p:sp>
    </p:spTree>
    <p:extLst>
      <p:ext uri="{BB962C8B-B14F-4D97-AF65-F5344CB8AC3E}">
        <p14:creationId xmlns:p14="http://schemas.microsoft.com/office/powerpoint/2010/main" val="938502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669343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40404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3764566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60963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23742735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1983116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308232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365522"/>
            <a:ext cx="5829300" cy="196744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6" y="4198587"/>
            <a:ext cx="5829300" cy="2166936"/>
          </a:xfrm>
        </p:spPr>
        <p:txBody>
          <a:bodyPr anchor="b"/>
          <a:lstStyle>
            <a:lvl1pPr marL="0" indent="0">
              <a:buNone/>
              <a:defRPr sz="2000">
                <a:solidFill>
                  <a:schemeClr val="tx1">
                    <a:tint val="75000"/>
                  </a:schemeClr>
                </a:solidFill>
              </a:defRPr>
            </a:lvl1pPr>
            <a:lvl2pPr marL="455428" indent="0">
              <a:buNone/>
              <a:defRPr sz="1810">
                <a:solidFill>
                  <a:schemeClr val="tx1">
                    <a:tint val="75000"/>
                  </a:schemeClr>
                </a:solidFill>
              </a:defRPr>
            </a:lvl2pPr>
            <a:lvl3pPr marL="910857" indent="0">
              <a:buNone/>
              <a:defRPr sz="1619">
                <a:solidFill>
                  <a:schemeClr val="tx1">
                    <a:tint val="75000"/>
                  </a:schemeClr>
                </a:solidFill>
              </a:defRPr>
            </a:lvl3pPr>
            <a:lvl4pPr marL="1366285" indent="0">
              <a:buNone/>
              <a:defRPr sz="1429">
                <a:solidFill>
                  <a:schemeClr val="tx1">
                    <a:tint val="75000"/>
                  </a:schemeClr>
                </a:solidFill>
              </a:defRPr>
            </a:lvl4pPr>
            <a:lvl5pPr marL="1821713" indent="0">
              <a:buNone/>
              <a:defRPr sz="1429">
                <a:solidFill>
                  <a:schemeClr val="tx1">
                    <a:tint val="75000"/>
                  </a:schemeClr>
                </a:solidFill>
              </a:defRPr>
            </a:lvl5pPr>
            <a:lvl6pPr marL="2277142" indent="0">
              <a:buNone/>
              <a:defRPr sz="1429">
                <a:solidFill>
                  <a:schemeClr val="tx1">
                    <a:tint val="75000"/>
                  </a:schemeClr>
                </a:solidFill>
              </a:defRPr>
            </a:lvl6pPr>
            <a:lvl7pPr marL="2732570" indent="0">
              <a:buNone/>
              <a:defRPr sz="1429">
                <a:solidFill>
                  <a:schemeClr val="tx1">
                    <a:tint val="75000"/>
                  </a:schemeClr>
                </a:solidFill>
              </a:defRPr>
            </a:lvl7pPr>
            <a:lvl8pPr marL="3187999" indent="0">
              <a:buNone/>
              <a:defRPr sz="1429">
                <a:solidFill>
                  <a:schemeClr val="tx1">
                    <a:tint val="75000"/>
                  </a:schemeClr>
                </a:solidFill>
              </a:defRPr>
            </a:lvl8pPr>
            <a:lvl9pPr marL="3643427" indent="0">
              <a:buNone/>
              <a:defRPr sz="1429">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60F7BBF-1A44-413D-9FC0-F2BDD626D863}" type="datetimeFigureOut">
              <a:rPr lang="ja-JP" altLang="en-US"/>
              <a:pPr>
                <a:defRPr/>
              </a:pPr>
              <a:t>2022/5/20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B1F05C2C-5EB9-4AB2-98B1-64340A77FC0F}" type="slidenum">
              <a:rPr lang="ja-JP" altLang="en-US"/>
              <a:pPr/>
              <a:t>‹#›</a:t>
            </a:fld>
            <a:endParaRPr lang="ja-JP" altLang="en-US"/>
          </a:p>
        </p:txBody>
      </p:sp>
    </p:spTree>
    <p:extLst>
      <p:ext uri="{BB962C8B-B14F-4D97-AF65-F5344CB8AC3E}">
        <p14:creationId xmlns:p14="http://schemas.microsoft.com/office/powerpoint/2010/main" val="275081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1" y="2311403"/>
            <a:ext cx="3028950" cy="6537502"/>
          </a:xfrm>
        </p:spPr>
        <p:txBody>
          <a:bodyPr/>
          <a:lstStyle>
            <a:lvl1pPr>
              <a:defRPr sz="2762"/>
            </a:lvl1pPr>
            <a:lvl2pPr>
              <a:defRPr sz="2382"/>
            </a:lvl2pPr>
            <a:lvl3pPr>
              <a:defRPr sz="2000"/>
            </a:lvl3pPr>
            <a:lvl4pPr>
              <a:defRPr sz="1810"/>
            </a:lvl4pPr>
            <a:lvl5pPr>
              <a:defRPr sz="1810"/>
            </a:lvl5pPr>
            <a:lvl6pPr>
              <a:defRPr sz="1810"/>
            </a:lvl6pPr>
            <a:lvl7pPr>
              <a:defRPr sz="1810"/>
            </a:lvl7pPr>
            <a:lvl8pPr>
              <a:defRPr sz="1810"/>
            </a:lvl8pPr>
            <a:lvl9pPr>
              <a:defRPr sz="181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03"/>
            <a:ext cx="3028950" cy="6537502"/>
          </a:xfrm>
        </p:spPr>
        <p:txBody>
          <a:bodyPr/>
          <a:lstStyle>
            <a:lvl1pPr>
              <a:defRPr sz="2762"/>
            </a:lvl1pPr>
            <a:lvl2pPr>
              <a:defRPr sz="2382"/>
            </a:lvl2pPr>
            <a:lvl3pPr>
              <a:defRPr sz="2000"/>
            </a:lvl3pPr>
            <a:lvl4pPr>
              <a:defRPr sz="1810"/>
            </a:lvl4pPr>
            <a:lvl5pPr>
              <a:defRPr sz="1810"/>
            </a:lvl5pPr>
            <a:lvl6pPr>
              <a:defRPr sz="1810"/>
            </a:lvl6pPr>
            <a:lvl7pPr>
              <a:defRPr sz="1810"/>
            </a:lvl7pPr>
            <a:lvl8pPr>
              <a:defRPr sz="1810"/>
            </a:lvl8pPr>
            <a:lvl9pPr>
              <a:defRPr sz="181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35F1C885-9A62-43FD-9E74-916EF9A033B3}" type="datetimeFigureOut">
              <a:rPr lang="ja-JP" altLang="en-US"/>
              <a:pPr>
                <a:defRPr/>
              </a:pPr>
              <a:t>2022/5/20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D751A28B-C308-493B-86BA-315EC7BC1CA8}" type="slidenum">
              <a:rPr lang="ja-JP" altLang="en-US"/>
              <a:pPr/>
              <a:t>‹#›</a:t>
            </a:fld>
            <a:endParaRPr lang="ja-JP" altLang="en-US"/>
          </a:p>
        </p:txBody>
      </p:sp>
    </p:spTree>
    <p:extLst>
      <p:ext uri="{BB962C8B-B14F-4D97-AF65-F5344CB8AC3E}">
        <p14:creationId xmlns:p14="http://schemas.microsoft.com/office/powerpoint/2010/main" val="26826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382" b="1"/>
            </a:lvl1pPr>
            <a:lvl2pPr marL="455428" indent="0">
              <a:buNone/>
              <a:defRPr sz="2000" b="1"/>
            </a:lvl2pPr>
            <a:lvl3pPr marL="910857" indent="0">
              <a:buNone/>
              <a:defRPr sz="1810" b="1"/>
            </a:lvl3pPr>
            <a:lvl4pPr marL="1366285" indent="0">
              <a:buNone/>
              <a:defRPr sz="1619" b="1"/>
            </a:lvl4pPr>
            <a:lvl5pPr marL="1821713" indent="0">
              <a:buNone/>
              <a:defRPr sz="1619" b="1"/>
            </a:lvl5pPr>
            <a:lvl6pPr marL="2277142" indent="0">
              <a:buNone/>
              <a:defRPr sz="1619" b="1"/>
            </a:lvl6pPr>
            <a:lvl7pPr marL="2732570" indent="0">
              <a:buNone/>
              <a:defRPr sz="1619" b="1"/>
            </a:lvl7pPr>
            <a:lvl8pPr marL="3187999" indent="0">
              <a:buNone/>
              <a:defRPr sz="1619" b="1"/>
            </a:lvl8pPr>
            <a:lvl9pPr marL="3643427" indent="0">
              <a:buNone/>
              <a:defRPr sz="1619"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2" y="3141486"/>
            <a:ext cx="3030141" cy="5707416"/>
          </a:xfrm>
        </p:spPr>
        <p:txBody>
          <a:bodyPr/>
          <a:lstStyle>
            <a:lvl1pPr>
              <a:defRPr sz="2382"/>
            </a:lvl1pPr>
            <a:lvl2pPr>
              <a:defRPr sz="2000"/>
            </a:lvl2pPr>
            <a:lvl3pPr>
              <a:defRPr sz="1810"/>
            </a:lvl3pPr>
            <a:lvl4pPr>
              <a:defRPr sz="1619"/>
            </a:lvl4pPr>
            <a:lvl5pPr>
              <a:defRPr sz="1619"/>
            </a:lvl5pPr>
            <a:lvl6pPr>
              <a:defRPr sz="1619"/>
            </a:lvl6pPr>
            <a:lvl7pPr>
              <a:defRPr sz="1619"/>
            </a:lvl7pPr>
            <a:lvl8pPr>
              <a:defRPr sz="1619"/>
            </a:lvl8pPr>
            <a:lvl9pPr>
              <a:defRPr sz="161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5"/>
            <a:ext cx="3031332" cy="924101"/>
          </a:xfrm>
        </p:spPr>
        <p:txBody>
          <a:bodyPr anchor="b"/>
          <a:lstStyle>
            <a:lvl1pPr marL="0" indent="0">
              <a:buNone/>
              <a:defRPr sz="2382" b="1"/>
            </a:lvl1pPr>
            <a:lvl2pPr marL="455428" indent="0">
              <a:buNone/>
              <a:defRPr sz="2000" b="1"/>
            </a:lvl2pPr>
            <a:lvl3pPr marL="910857" indent="0">
              <a:buNone/>
              <a:defRPr sz="1810" b="1"/>
            </a:lvl3pPr>
            <a:lvl4pPr marL="1366285" indent="0">
              <a:buNone/>
              <a:defRPr sz="1619" b="1"/>
            </a:lvl4pPr>
            <a:lvl5pPr marL="1821713" indent="0">
              <a:buNone/>
              <a:defRPr sz="1619" b="1"/>
            </a:lvl5pPr>
            <a:lvl6pPr marL="2277142" indent="0">
              <a:buNone/>
              <a:defRPr sz="1619" b="1"/>
            </a:lvl6pPr>
            <a:lvl7pPr marL="2732570" indent="0">
              <a:buNone/>
              <a:defRPr sz="1619" b="1"/>
            </a:lvl7pPr>
            <a:lvl8pPr marL="3187999" indent="0">
              <a:buNone/>
              <a:defRPr sz="1619" b="1"/>
            </a:lvl8pPr>
            <a:lvl9pPr marL="3643427" indent="0">
              <a:buNone/>
              <a:defRPr sz="1619"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2" cy="5707416"/>
          </a:xfrm>
        </p:spPr>
        <p:txBody>
          <a:bodyPr/>
          <a:lstStyle>
            <a:lvl1pPr>
              <a:defRPr sz="2382"/>
            </a:lvl1pPr>
            <a:lvl2pPr>
              <a:defRPr sz="2000"/>
            </a:lvl2pPr>
            <a:lvl3pPr>
              <a:defRPr sz="1810"/>
            </a:lvl3pPr>
            <a:lvl4pPr>
              <a:defRPr sz="1619"/>
            </a:lvl4pPr>
            <a:lvl5pPr>
              <a:defRPr sz="1619"/>
            </a:lvl5pPr>
            <a:lvl6pPr>
              <a:defRPr sz="1619"/>
            </a:lvl6pPr>
            <a:lvl7pPr>
              <a:defRPr sz="1619"/>
            </a:lvl7pPr>
            <a:lvl8pPr>
              <a:defRPr sz="1619"/>
            </a:lvl8pPr>
            <a:lvl9pPr>
              <a:defRPr sz="161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8C17523B-E1E0-47C9-952A-2CC2E6A3B373}" type="datetimeFigureOut">
              <a:rPr lang="ja-JP" altLang="en-US"/>
              <a:pPr>
                <a:defRPr/>
              </a:pPr>
              <a:t>2022/5/20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646596CA-794E-49E4-A20D-3DD60683A67B}" type="slidenum">
              <a:rPr lang="ja-JP" altLang="en-US"/>
              <a:pPr/>
              <a:t>‹#›</a:t>
            </a:fld>
            <a:endParaRPr lang="ja-JP" altLang="en-US"/>
          </a:p>
        </p:txBody>
      </p:sp>
    </p:spTree>
    <p:extLst>
      <p:ext uri="{BB962C8B-B14F-4D97-AF65-F5344CB8AC3E}">
        <p14:creationId xmlns:p14="http://schemas.microsoft.com/office/powerpoint/2010/main" val="18055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FE6AEAAF-8BA0-4B3E-8D0B-2A12E0311E63}" type="datetimeFigureOut">
              <a:rPr lang="ja-JP" altLang="en-US"/>
              <a:pPr>
                <a:defRPr/>
              </a:pPr>
              <a:t>2022/5/20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1FAD71E9-5A44-4C3C-B81E-809A2EC696E1}" type="slidenum">
              <a:rPr lang="ja-JP" altLang="en-US"/>
              <a:pPr/>
              <a:t>‹#›</a:t>
            </a:fld>
            <a:endParaRPr lang="ja-JP" altLang="en-US"/>
          </a:p>
        </p:txBody>
      </p:sp>
    </p:spTree>
    <p:extLst>
      <p:ext uri="{BB962C8B-B14F-4D97-AF65-F5344CB8AC3E}">
        <p14:creationId xmlns:p14="http://schemas.microsoft.com/office/powerpoint/2010/main" val="364757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D3258A8F-CE13-425E-AB04-47F43EFA777A}" type="datetimeFigureOut">
              <a:rPr lang="ja-JP" altLang="en-US"/>
              <a:pPr>
                <a:defRPr/>
              </a:pPr>
              <a:t>2022/5/20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E6D86EC6-9073-4AE3-AA2C-4CD09BBCDBDC}" type="slidenum">
              <a:rPr lang="ja-JP" altLang="en-US"/>
              <a:pPr/>
              <a:t>‹#›</a:t>
            </a:fld>
            <a:endParaRPr lang="ja-JP" altLang="en-US"/>
          </a:p>
        </p:txBody>
      </p:sp>
    </p:spTree>
    <p:extLst>
      <p:ext uri="{BB962C8B-B14F-4D97-AF65-F5344CB8AC3E}">
        <p14:creationId xmlns:p14="http://schemas.microsoft.com/office/powerpoint/2010/main" val="359147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7"/>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4407"/>
            <a:ext cx="3833814" cy="8454497"/>
          </a:xfrm>
        </p:spPr>
        <p:txBody>
          <a:bodyPr/>
          <a:lstStyle>
            <a:lvl1pPr>
              <a:defRPr sz="3143"/>
            </a:lvl1pPr>
            <a:lvl2pPr>
              <a:defRPr sz="2762"/>
            </a:lvl2pPr>
            <a:lvl3pPr>
              <a:defRPr sz="2382"/>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2" y="2072924"/>
            <a:ext cx="2256235" cy="6775980"/>
          </a:xfrm>
        </p:spPr>
        <p:txBody>
          <a:bodyPr/>
          <a:lstStyle>
            <a:lvl1pPr marL="0" indent="0">
              <a:buNone/>
              <a:defRPr sz="1429"/>
            </a:lvl1pPr>
            <a:lvl2pPr marL="455428" indent="0">
              <a:buNone/>
              <a:defRPr sz="1238"/>
            </a:lvl2pPr>
            <a:lvl3pPr marL="910857" indent="0">
              <a:buNone/>
              <a:defRPr sz="953"/>
            </a:lvl3pPr>
            <a:lvl4pPr marL="1366285" indent="0">
              <a:buNone/>
              <a:defRPr sz="857"/>
            </a:lvl4pPr>
            <a:lvl5pPr marL="1821713" indent="0">
              <a:buNone/>
              <a:defRPr sz="857"/>
            </a:lvl5pPr>
            <a:lvl6pPr marL="2277142" indent="0">
              <a:buNone/>
              <a:defRPr sz="857"/>
            </a:lvl6pPr>
            <a:lvl7pPr marL="2732570" indent="0">
              <a:buNone/>
              <a:defRPr sz="857"/>
            </a:lvl7pPr>
            <a:lvl8pPr marL="3187999" indent="0">
              <a:buNone/>
              <a:defRPr sz="857"/>
            </a:lvl8pPr>
            <a:lvl9pPr marL="3643427" indent="0">
              <a:buNone/>
              <a:defRPr sz="857"/>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4CC45D4-C6A5-4921-BB54-F00A5C0A9989}" type="datetimeFigureOut">
              <a:rPr lang="ja-JP" altLang="en-US"/>
              <a:pPr>
                <a:defRPr/>
              </a:pPr>
              <a:t>2022/5/20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64F1DA95-04E3-4CEE-A09A-57C5B1E7829E}" type="slidenum">
              <a:rPr lang="ja-JP" altLang="en-US"/>
              <a:pPr/>
              <a:t>‹#›</a:t>
            </a:fld>
            <a:endParaRPr lang="ja-JP" altLang="en-US"/>
          </a:p>
        </p:txBody>
      </p:sp>
    </p:spTree>
    <p:extLst>
      <p:ext uri="{BB962C8B-B14F-4D97-AF65-F5344CB8AC3E}">
        <p14:creationId xmlns:p14="http://schemas.microsoft.com/office/powerpoint/2010/main" val="197258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20"/>
            <a:ext cx="4114800" cy="5943600"/>
          </a:xfrm>
        </p:spPr>
        <p:txBody>
          <a:bodyPr rtlCol="0">
            <a:normAutofit/>
          </a:bodyPr>
          <a:lstStyle>
            <a:lvl1pPr marL="0" indent="0">
              <a:buNone/>
              <a:defRPr sz="3143"/>
            </a:lvl1pPr>
            <a:lvl2pPr marL="455428" indent="0">
              <a:buNone/>
              <a:defRPr sz="2762"/>
            </a:lvl2pPr>
            <a:lvl3pPr marL="910857" indent="0">
              <a:buNone/>
              <a:defRPr sz="2382"/>
            </a:lvl3pPr>
            <a:lvl4pPr marL="1366285" indent="0">
              <a:buNone/>
              <a:defRPr sz="2000"/>
            </a:lvl4pPr>
            <a:lvl5pPr marL="1821713" indent="0">
              <a:buNone/>
              <a:defRPr sz="2000"/>
            </a:lvl5pPr>
            <a:lvl6pPr marL="2277142" indent="0">
              <a:buNone/>
              <a:defRPr sz="2000"/>
            </a:lvl6pPr>
            <a:lvl7pPr marL="2732570" indent="0">
              <a:buNone/>
              <a:defRPr sz="2000"/>
            </a:lvl7pPr>
            <a:lvl8pPr marL="3187999" indent="0">
              <a:buNone/>
              <a:defRPr sz="2000"/>
            </a:lvl8pPr>
            <a:lvl9pPr marL="3643427"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9"/>
          </a:xfrm>
        </p:spPr>
        <p:txBody>
          <a:bodyPr/>
          <a:lstStyle>
            <a:lvl1pPr marL="0" indent="0">
              <a:buNone/>
              <a:defRPr sz="1429"/>
            </a:lvl1pPr>
            <a:lvl2pPr marL="455428" indent="0">
              <a:buNone/>
              <a:defRPr sz="1238"/>
            </a:lvl2pPr>
            <a:lvl3pPr marL="910857" indent="0">
              <a:buNone/>
              <a:defRPr sz="953"/>
            </a:lvl3pPr>
            <a:lvl4pPr marL="1366285" indent="0">
              <a:buNone/>
              <a:defRPr sz="857"/>
            </a:lvl4pPr>
            <a:lvl5pPr marL="1821713" indent="0">
              <a:buNone/>
              <a:defRPr sz="857"/>
            </a:lvl5pPr>
            <a:lvl6pPr marL="2277142" indent="0">
              <a:buNone/>
              <a:defRPr sz="857"/>
            </a:lvl6pPr>
            <a:lvl7pPr marL="2732570" indent="0">
              <a:buNone/>
              <a:defRPr sz="857"/>
            </a:lvl7pPr>
            <a:lvl8pPr marL="3187999" indent="0">
              <a:buNone/>
              <a:defRPr sz="857"/>
            </a:lvl8pPr>
            <a:lvl9pPr marL="3643427" indent="0">
              <a:buNone/>
              <a:defRPr sz="857"/>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3AC2F7B-5A2E-4EB4-BAF4-43DF72BF44F7}" type="datetimeFigureOut">
              <a:rPr lang="ja-JP" altLang="en-US"/>
              <a:pPr>
                <a:defRPr/>
              </a:pPr>
              <a:t>2022/5/20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8F7A9A8-174B-4A56-A5C8-94ECA5B48393}" type="slidenum">
              <a:rPr lang="ja-JP" altLang="en-US"/>
              <a:pPr/>
              <a:t>‹#›</a:t>
            </a:fld>
            <a:endParaRPr lang="ja-JP" altLang="en-US"/>
          </a:p>
        </p:txBody>
      </p:sp>
    </p:spTree>
    <p:extLst>
      <p:ext uri="{BB962C8B-B14F-4D97-AF65-F5344CB8AC3E}">
        <p14:creationId xmlns:p14="http://schemas.microsoft.com/office/powerpoint/2010/main" val="2177846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3204" y="397215"/>
            <a:ext cx="6171595" cy="165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7" tIns="47819" rIns="95637" bIns="47819"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3204" y="2311755"/>
            <a:ext cx="6171595" cy="6536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7" tIns="47819" rIns="95637" bIns="4781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3204" y="9181579"/>
            <a:ext cx="1599595" cy="528096"/>
          </a:xfrm>
          <a:prstGeom prst="rect">
            <a:avLst/>
          </a:prstGeom>
        </p:spPr>
        <p:txBody>
          <a:bodyPr vert="horz" lIns="95637" tIns="47819" rIns="95637" bIns="47819" rtlCol="0" anchor="ctr"/>
          <a:lstStyle>
            <a:lvl1pPr algn="l" fontAlgn="auto">
              <a:spcBef>
                <a:spcPts val="0"/>
              </a:spcBef>
              <a:spcAft>
                <a:spcPts val="0"/>
              </a:spcAft>
              <a:defRPr sz="1238">
                <a:solidFill>
                  <a:schemeClr val="tx1">
                    <a:tint val="75000"/>
                  </a:schemeClr>
                </a:solidFill>
                <a:latin typeface="+mn-lt"/>
                <a:ea typeface="+mn-ea"/>
              </a:defRPr>
            </a:lvl1pPr>
          </a:lstStyle>
          <a:p>
            <a:pPr>
              <a:defRPr/>
            </a:pPr>
            <a:fld id="{9F0B565E-7504-49FD-8A13-39EDC132425C}" type="datetimeFigureOut">
              <a:rPr lang="ja-JP" altLang="en-US"/>
              <a:pPr>
                <a:defRPr/>
              </a:pPr>
              <a:t>2022/5/20</a:t>
            </a:fld>
            <a:endParaRPr lang="ja-JP" altLang="en-US"/>
          </a:p>
        </p:txBody>
      </p:sp>
      <p:sp>
        <p:nvSpPr>
          <p:cNvPr id="5" name="フッター プレースホルダ 4"/>
          <p:cNvSpPr>
            <a:spLocks noGrp="1"/>
          </p:cNvSpPr>
          <p:nvPr>
            <p:ph type="ftr" sz="quarter" idx="3"/>
          </p:nvPr>
        </p:nvSpPr>
        <p:spPr>
          <a:xfrm>
            <a:off x="2343452" y="9181579"/>
            <a:ext cx="2171096" cy="528096"/>
          </a:xfrm>
          <a:prstGeom prst="rect">
            <a:avLst/>
          </a:prstGeom>
        </p:spPr>
        <p:txBody>
          <a:bodyPr vert="horz" lIns="95637" tIns="47819" rIns="95637" bIns="47819" rtlCol="0" anchor="ctr"/>
          <a:lstStyle>
            <a:lvl1pPr algn="ctr" fontAlgn="auto">
              <a:spcBef>
                <a:spcPts val="0"/>
              </a:spcBef>
              <a:spcAft>
                <a:spcPts val="0"/>
              </a:spcAft>
              <a:defRPr sz="1238">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5204" y="9181579"/>
            <a:ext cx="1599595" cy="528096"/>
          </a:xfrm>
          <a:prstGeom prst="rect">
            <a:avLst/>
          </a:prstGeom>
        </p:spPr>
        <p:txBody>
          <a:bodyPr vert="horz" wrap="square" lIns="95637" tIns="47819" rIns="95637" bIns="47819" numCol="1" anchor="ctr" anchorCtr="0" compatLnSpc="1">
            <a:prstTxWarp prst="textNoShape">
              <a:avLst/>
            </a:prstTxWarp>
          </a:bodyPr>
          <a:lstStyle>
            <a:lvl1pPr algn="r">
              <a:defRPr sz="1238">
                <a:solidFill>
                  <a:srgbClr val="898989"/>
                </a:solidFill>
                <a:latin typeface="Calibri" panose="020F0502020204030204" pitchFamily="34" charset="0"/>
              </a:defRPr>
            </a:lvl1pPr>
          </a:lstStyle>
          <a:p>
            <a:fld id="{27361F20-C711-4BB0-A684-FFAD1527D6F7}"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381" kern="1200">
          <a:solidFill>
            <a:schemeClr val="tx1"/>
          </a:solidFill>
          <a:latin typeface="+mj-lt"/>
          <a:ea typeface="+mj-ea"/>
          <a:cs typeface="+mj-cs"/>
        </a:defRPr>
      </a:lvl1pPr>
      <a:lvl2pPr algn="ctr" rtl="0" eaLnBrk="0" fontAlgn="base" hangingPunct="0">
        <a:spcBef>
          <a:spcPct val="0"/>
        </a:spcBef>
        <a:spcAft>
          <a:spcPct val="0"/>
        </a:spcAft>
        <a:defRPr kumimoji="1" sz="4381">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381">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381">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381">
          <a:solidFill>
            <a:schemeClr val="tx1"/>
          </a:solidFill>
          <a:latin typeface="Calibri" pitchFamily="34" charset="0"/>
          <a:ea typeface="ＭＳ Ｐゴシック" pitchFamily="50" charset="-128"/>
        </a:defRPr>
      </a:lvl5pPr>
      <a:lvl6pPr marL="455428" algn="ctr" rtl="0" fontAlgn="base">
        <a:spcBef>
          <a:spcPct val="0"/>
        </a:spcBef>
        <a:spcAft>
          <a:spcPct val="0"/>
        </a:spcAft>
        <a:defRPr kumimoji="1" sz="4381">
          <a:solidFill>
            <a:schemeClr val="tx1"/>
          </a:solidFill>
          <a:latin typeface="Calibri" pitchFamily="34" charset="0"/>
          <a:ea typeface="ＭＳ Ｐゴシック" pitchFamily="50" charset="-128"/>
        </a:defRPr>
      </a:lvl6pPr>
      <a:lvl7pPr marL="910857" algn="ctr" rtl="0" fontAlgn="base">
        <a:spcBef>
          <a:spcPct val="0"/>
        </a:spcBef>
        <a:spcAft>
          <a:spcPct val="0"/>
        </a:spcAft>
        <a:defRPr kumimoji="1" sz="4381">
          <a:solidFill>
            <a:schemeClr val="tx1"/>
          </a:solidFill>
          <a:latin typeface="Calibri" pitchFamily="34" charset="0"/>
          <a:ea typeface="ＭＳ Ｐゴシック" pitchFamily="50" charset="-128"/>
        </a:defRPr>
      </a:lvl7pPr>
      <a:lvl8pPr marL="1366285" algn="ctr" rtl="0" fontAlgn="base">
        <a:spcBef>
          <a:spcPct val="0"/>
        </a:spcBef>
        <a:spcAft>
          <a:spcPct val="0"/>
        </a:spcAft>
        <a:defRPr kumimoji="1" sz="4381">
          <a:solidFill>
            <a:schemeClr val="tx1"/>
          </a:solidFill>
          <a:latin typeface="Calibri" pitchFamily="34" charset="0"/>
          <a:ea typeface="ＭＳ Ｐゴシック" pitchFamily="50" charset="-128"/>
        </a:defRPr>
      </a:lvl8pPr>
      <a:lvl9pPr marL="1821713" algn="ctr" rtl="0" fontAlgn="base">
        <a:spcBef>
          <a:spcPct val="0"/>
        </a:spcBef>
        <a:spcAft>
          <a:spcPct val="0"/>
        </a:spcAft>
        <a:defRPr kumimoji="1" sz="4381">
          <a:solidFill>
            <a:schemeClr val="tx1"/>
          </a:solidFill>
          <a:latin typeface="Calibri" pitchFamily="34" charset="0"/>
          <a:ea typeface="ＭＳ Ｐゴシック" pitchFamily="50" charset="-128"/>
        </a:defRPr>
      </a:lvl9pPr>
    </p:titleStyle>
    <p:bodyStyle>
      <a:lvl1pPr marL="340190" indent="-340190" algn="l" rtl="0" eaLnBrk="0" fontAlgn="base" hangingPunct="0">
        <a:spcBef>
          <a:spcPct val="20000"/>
        </a:spcBef>
        <a:spcAft>
          <a:spcPct val="0"/>
        </a:spcAft>
        <a:buFont typeface="Arial" panose="020B0604020202020204" pitchFamily="34" charset="0"/>
        <a:buChar char="•"/>
        <a:defRPr kumimoji="1" sz="3143" kern="1200">
          <a:solidFill>
            <a:schemeClr val="tx1"/>
          </a:solidFill>
          <a:latin typeface="+mn-lt"/>
          <a:ea typeface="+mn-ea"/>
          <a:cs typeface="+mn-cs"/>
        </a:defRPr>
      </a:lvl1pPr>
      <a:lvl2pPr marL="739344" indent="-284246" algn="l" rtl="0" eaLnBrk="0" fontAlgn="base" hangingPunct="0">
        <a:spcBef>
          <a:spcPct val="20000"/>
        </a:spcBef>
        <a:spcAft>
          <a:spcPct val="0"/>
        </a:spcAft>
        <a:buFont typeface="Arial" panose="020B0604020202020204" pitchFamily="34" charset="0"/>
        <a:buChar char="–"/>
        <a:defRPr kumimoji="1" sz="2762" kern="1200">
          <a:solidFill>
            <a:schemeClr val="tx1"/>
          </a:solidFill>
          <a:latin typeface="+mn-lt"/>
          <a:ea typeface="+mn-ea"/>
          <a:cs typeface="+mn-cs"/>
        </a:defRPr>
      </a:lvl2pPr>
      <a:lvl3pPr marL="1138499" indent="-226792" algn="l" rtl="0" eaLnBrk="0" fontAlgn="base" hangingPunct="0">
        <a:spcBef>
          <a:spcPct val="20000"/>
        </a:spcBef>
        <a:spcAft>
          <a:spcPct val="0"/>
        </a:spcAft>
        <a:buFont typeface="Arial" panose="020B0604020202020204" pitchFamily="34" charset="0"/>
        <a:buChar char="•"/>
        <a:defRPr kumimoji="1" sz="2382" kern="1200">
          <a:solidFill>
            <a:schemeClr val="tx1"/>
          </a:solidFill>
          <a:latin typeface="+mn-lt"/>
          <a:ea typeface="+mn-ea"/>
          <a:cs typeface="+mn-cs"/>
        </a:defRPr>
      </a:lvl3pPr>
      <a:lvl4pPr marL="1593595" indent="-226792"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48693" indent="-226792"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04856" indent="-227714" algn="l" defTabSz="91085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0285" indent="-227714" algn="l" defTabSz="91085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5713" indent="-227714" algn="l" defTabSz="91085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1142" indent="-227714" algn="l" defTabSz="91085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0857" rtl="0" eaLnBrk="1" latinLnBrk="0" hangingPunct="1">
        <a:defRPr kumimoji="1" sz="1810" kern="1200">
          <a:solidFill>
            <a:schemeClr val="tx1"/>
          </a:solidFill>
          <a:latin typeface="+mn-lt"/>
          <a:ea typeface="+mn-ea"/>
          <a:cs typeface="+mn-cs"/>
        </a:defRPr>
      </a:lvl1pPr>
      <a:lvl2pPr marL="455428" algn="l" defTabSz="910857" rtl="0" eaLnBrk="1" latinLnBrk="0" hangingPunct="1">
        <a:defRPr kumimoji="1" sz="1810" kern="1200">
          <a:solidFill>
            <a:schemeClr val="tx1"/>
          </a:solidFill>
          <a:latin typeface="+mn-lt"/>
          <a:ea typeface="+mn-ea"/>
          <a:cs typeface="+mn-cs"/>
        </a:defRPr>
      </a:lvl2pPr>
      <a:lvl3pPr marL="910857" algn="l" defTabSz="910857" rtl="0" eaLnBrk="1" latinLnBrk="0" hangingPunct="1">
        <a:defRPr kumimoji="1" sz="1810" kern="1200">
          <a:solidFill>
            <a:schemeClr val="tx1"/>
          </a:solidFill>
          <a:latin typeface="+mn-lt"/>
          <a:ea typeface="+mn-ea"/>
          <a:cs typeface="+mn-cs"/>
        </a:defRPr>
      </a:lvl3pPr>
      <a:lvl4pPr marL="1366285" algn="l" defTabSz="910857" rtl="0" eaLnBrk="1" latinLnBrk="0" hangingPunct="1">
        <a:defRPr kumimoji="1" sz="1810" kern="1200">
          <a:solidFill>
            <a:schemeClr val="tx1"/>
          </a:solidFill>
          <a:latin typeface="+mn-lt"/>
          <a:ea typeface="+mn-ea"/>
          <a:cs typeface="+mn-cs"/>
        </a:defRPr>
      </a:lvl4pPr>
      <a:lvl5pPr marL="1821713" algn="l" defTabSz="910857" rtl="0" eaLnBrk="1" latinLnBrk="0" hangingPunct="1">
        <a:defRPr kumimoji="1" sz="1810" kern="1200">
          <a:solidFill>
            <a:schemeClr val="tx1"/>
          </a:solidFill>
          <a:latin typeface="+mn-lt"/>
          <a:ea typeface="+mn-ea"/>
          <a:cs typeface="+mn-cs"/>
        </a:defRPr>
      </a:lvl5pPr>
      <a:lvl6pPr marL="2277142" algn="l" defTabSz="910857" rtl="0" eaLnBrk="1" latinLnBrk="0" hangingPunct="1">
        <a:defRPr kumimoji="1" sz="1810" kern="1200">
          <a:solidFill>
            <a:schemeClr val="tx1"/>
          </a:solidFill>
          <a:latin typeface="+mn-lt"/>
          <a:ea typeface="+mn-ea"/>
          <a:cs typeface="+mn-cs"/>
        </a:defRPr>
      </a:lvl6pPr>
      <a:lvl7pPr marL="2732570" algn="l" defTabSz="910857" rtl="0" eaLnBrk="1" latinLnBrk="0" hangingPunct="1">
        <a:defRPr kumimoji="1" sz="1810" kern="1200">
          <a:solidFill>
            <a:schemeClr val="tx1"/>
          </a:solidFill>
          <a:latin typeface="+mn-lt"/>
          <a:ea typeface="+mn-ea"/>
          <a:cs typeface="+mn-cs"/>
        </a:defRPr>
      </a:lvl7pPr>
      <a:lvl8pPr marL="3187999" algn="l" defTabSz="910857" rtl="0" eaLnBrk="1" latinLnBrk="0" hangingPunct="1">
        <a:defRPr kumimoji="1" sz="1810" kern="1200">
          <a:solidFill>
            <a:schemeClr val="tx1"/>
          </a:solidFill>
          <a:latin typeface="+mn-lt"/>
          <a:ea typeface="+mn-ea"/>
          <a:cs typeface="+mn-cs"/>
        </a:defRPr>
      </a:lvl8pPr>
      <a:lvl9pPr marL="3643427" algn="l" defTabSz="910857" rtl="0" eaLnBrk="1" latinLnBrk="0" hangingPunct="1">
        <a:defRPr kumimoji="1" sz="181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7354" cy="9930462"/>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fld id="{9F0B565E-7504-49FD-8A13-39EDC132425C}" type="datetimeFigureOut">
              <a:rPr lang="ja-JP" altLang="en-US" smtClean="0"/>
              <a:pPr>
                <a:defRPr/>
              </a:pPr>
              <a:t>2022/5/20</a:t>
            </a:fld>
            <a:endParaRPr lang="ja-JP"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endParaRPr lang="ja-JP"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27361F20-C711-4BB0-A684-FFAD1527D6F7}" type="slidenum">
              <a:rPr lang="ja-JP" altLang="en-US" smtClean="0"/>
              <a:pPr/>
              <a:t>‹#›</a:t>
            </a:fld>
            <a:endParaRPr lang="ja-JP" altLang="en-US"/>
          </a:p>
        </p:txBody>
      </p:sp>
    </p:spTree>
    <p:extLst>
      <p:ext uri="{BB962C8B-B14F-4D97-AF65-F5344CB8AC3E}">
        <p14:creationId xmlns:p14="http://schemas.microsoft.com/office/powerpoint/2010/main" val="3807655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42900" rtl="0" eaLnBrk="1" latinLnBrk="0" hangingPunct="1">
        <a:spcBef>
          <a:spcPct val="0"/>
        </a:spcBef>
        <a:buNone/>
        <a:defRPr kumimoji="1" sz="27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爆発 2 57"/>
          <p:cNvSpPr/>
          <p:nvPr/>
        </p:nvSpPr>
        <p:spPr>
          <a:xfrm rot="21344708">
            <a:off x="33451" y="7847105"/>
            <a:ext cx="2224484" cy="1193016"/>
          </a:xfrm>
          <a:prstGeom prst="irregularSeal2">
            <a:avLst/>
          </a:prstGeom>
          <a:solidFill>
            <a:srgbClr val="FFFFB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50" name="テキスト ボックス 49"/>
          <p:cNvSpPr txBox="1"/>
          <p:nvPr/>
        </p:nvSpPr>
        <p:spPr>
          <a:xfrm rot="20887049">
            <a:off x="172135" y="8300669"/>
            <a:ext cx="1816013" cy="400110"/>
          </a:xfrm>
          <a:prstGeom prst="rect">
            <a:avLst/>
          </a:prstGeom>
          <a:noFill/>
          <a:ln>
            <a:noFill/>
          </a:ln>
        </p:spPr>
        <p:txBody>
          <a:bodyPr wrap="square" rtlCol="0">
            <a:spAutoFit/>
          </a:bodyPr>
          <a:lstStyle/>
          <a:p>
            <a:pPr algn="ctr" fontAlgn="base">
              <a:spcBef>
                <a:spcPct val="0"/>
              </a:spcBef>
              <a:spcAft>
                <a:spcPct val="0"/>
              </a:spcAft>
            </a:pPr>
            <a:r>
              <a:rPr lang="ja-JP" altLang="en-US" sz="2000" dirty="0" smtClean="0">
                <a:solidFill>
                  <a:srgbClr val="002060"/>
                </a:solidFill>
                <a:latin typeface="HGS創英角ﾎﾟｯﾌﾟ体" panose="040B0A00000000000000" pitchFamily="50" charset="-128"/>
                <a:ea typeface="HGS創英角ﾎﾟｯﾌﾟ体" panose="040B0A00000000000000" pitchFamily="50" charset="-128"/>
              </a:rPr>
              <a:t>参加費無料！</a:t>
            </a:r>
            <a:endParaRPr lang="ja-JP" altLang="en-US" sz="2000" dirty="0">
              <a:solidFill>
                <a:srgbClr val="002060"/>
              </a:solidFill>
              <a:latin typeface="HGS創英角ﾎﾟｯﾌﾟ体" panose="040B0A00000000000000" pitchFamily="50" charset="-128"/>
              <a:ea typeface="HGS創英角ﾎﾟｯﾌﾟ体" panose="040B0A00000000000000" pitchFamily="50" charset="-128"/>
            </a:endParaRPr>
          </a:p>
        </p:txBody>
      </p:sp>
      <p:sp>
        <p:nvSpPr>
          <p:cNvPr id="39" name="正方形/長方形 38"/>
          <p:cNvSpPr/>
          <p:nvPr/>
        </p:nvSpPr>
        <p:spPr>
          <a:xfrm>
            <a:off x="2054116" y="6185441"/>
            <a:ext cx="4178374" cy="584775"/>
          </a:xfrm>
          <a:prstGeom prst="rect">
            <a:avLst/>
          </a:prstGeom>
        </p:spPr>
        <p:txBody>
          <a:bodyPr wrap="square">
            <a:spAutoFit/>
          </a:bodyPr>
          <a:lstStyle/>
          <a:p>
            <a:r>
              <a:rPr lang="ja-JP" altLang="en-US" sz="1600" dirty="0" smtClean="0">
                <a:latin typeface="HGP創英角ｺﾞｼｯｸUB" panose="020B0900000000000000" pitchFamily="50" charset="-128"/>
                <a:ea typeface="HGP創英角ｺﾞｼｯｸUB" panose="020B0900000000000000" pitchFamily="50" charset="-128"/>
              </a:rPr>
              <a:t>松山若草合同庁舎７階　共用大会議室</a:t>
            </a:r>
            <a:endParaRPr lang="en-US" altLang="ja-JP" sz="1600" dirty="0" smtClean="0">
              <a:latin typeface="HGP創英角ｺﾞｼｯｸUB" panose="020B0900000000000000" pitchFamily="50" charset="-128"/>
              <a:ea typeface="HGP創英角ｺﾞｼｯｸUB" panose="020B0900000000000000" pitchFamily="50" charset="-128"/>
            </a:endParaRPr>
          </a:p>
          <a:p>
            <a:r>
              <a:rPr lang="ja-JP" altLang="en-US" sz="1600" dirty="0" smtClean="0">
                <a:latin typeface="HGP創英角ｺﾞｼｯｸUB" panose="020B0900000000000000" pitchFamily="50" charset="-128"/>
                <a:ea typeface="HGP創英角ｺﾞｼｯｸUB" panose="020B0900000000000000" pitchFamily="50" charset="-128"/>
              </a:rPr>
              <a:t>松山市若草町</a:t>
            </a:r>
            <a:r>
              <a:rPr lang="ja-JP" altLang="en-US" sz="1600" dirty="0">
                <a:latin typeface="HGP創英角ｺﾞｼｯｸUB" panose="020B0900000000000000" pitchFamily="50" charset="-128"/>
                <a:ea typeface="HGP創英角ｺﾞｼｯｸUB" panose="020B0900000000000000" pitchFamily="50" charset="-128"/>
              </a:rPr>
              <a:t>４－３</a:t>
            </a:r>
          </a:p>
        </p:txBody>
      </p:sp>
      <p:sp>
        <p:nvSpPr>
          <p:cNvPr id="16" name="楕円 15"/>
          <p:cNvSpPr/>
          <p:nvPr/>
        </p:nvSpPr>
        <p:spPr>
          <a:xfrm>
            <a:off x="1213938" y="2180786"/>
            <a:ext cx="4473951" cy="1929904"/>
          </a:xfrm>
          <a:prstGeom prst="ellipse">
            <a:avLst/>
          </a:prstGeom>
          <a:gradFill>
            <a:gsLst>
              <a:gs pos="0">
                <a:srgbClr val="FFFFA3"/>
              </a:gs>
              <a:gs pos="35000">
                <a:srgbClr val="F3FDC8"/>
              </a:gs>
              <a:gs pos="75000">
                <a:srgbClr val="F3FDC8"/>
              </a:gs>
              <a:gs pos="100000">
                <a:srgbClr val="FFFFA3"/>
              </a:gs>
            </a:gsLst>
            <a:lin ang="5400000" scaled="1"/>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1598214" y="2809646"/>
            <a:ext cx="3639256" cy="954107"/>
          </a:xfrm>
          <a:prstGeom prst="rect">
            <a:avLst/>
          </a:prstGeom>
          <a:noFill/>
          <a:ln>
            <a:noFill/>
          </a:ln>
          <a:effectLst/>
        </p:spPr>
        <p:txBody>
          <a:bodyPr wrap="square">
            <a:spAutoFit/>
          </a:bodyPr>
          <a:lstStyle/>
          <a:p>
            <a:pPr algn="ctr"/>
            <a:r>
              <a:rPr lang="ja-JP" altLang="en-US" sz="2800" dirty="0" smtClean="0">
                <a:solidFill>
                  <a:srgbClr val="0070C0"/>
                </a:solidFill>
                <a:effectLst>
                  <a:outerShdw blurRad="50800" dist="38100" algn="l" rotWithShape="0">
                    <a:schemeClr val="bg2">
                      <a:lumMod val="10000"/>
                      <a:alpha val="40000"/>
                    </a:schemeClr>
                  </a:outerShdw>
                </a:effectLst>
                <a:latin typeface="HGS創英角ﾎﾟｯﾌﾟ体" panose="040B0A00000000000000" pitchFamily="50" charset="-128"/>
                <a:ea typeface="HGS創英角ﾎﾟｯﾌﾟ体" panose="040B0A00000000000000" pitchFamily="50" charset="-128"/>
              </a:rPr>
              <a:t>在籍型出向　</a:t>
            </a:r>
            <a:endParaRPr lang="en-US" altLang="ja-JP" sz="2800" dirty="0" smtClean="0">
              <a:solidFill>
                <a:srgbClr val="0070C0"/>
              </a:solidFill>
              <a:effectLst>
                <a:outerShdw blurRad="50800" dist="38100" algn="l" rotWithShape="0">
                  <a:schemeClr val="bg2">
                    <a:lumMod val="10000"/>
                    <a:alpha val="40000"/>
                  </a:schemeClr>
                </a:outerShdw>
              </a:effectLst>
              <a:latin typeface="HGS創英角ﾎﾟｯﾌﾟ体" panose="040B0A00000000000000" pitchFamily="50" charset="-128"/>
              <a:ea typeface="HGS創英角ﾎﾟｯﾌﾟ体" panose="040B0A00000000000000" pitchFamily="50" charset="-128"/>
            </a:endParaRPr>
          </a:p>
          <a:p>
            <a:pPr algn="ctr"/>
            <a:r>
              <a:rPr lang="ja-JP" altLang="en-US" sz="2800" dirty="0" smtClean="0">
                <a:solidFill>
                  <a:srgbClr val="0070C0"/>
                </a:solidFill>
                <a:effectLst>
                  <a:outerShdw blurRad="50800" dist="38100" algn="l" rotWithShape="0">
                    <a:schemeClr val="bg2">
                      <a:lumMod val="10000"/>
                      <a:alpha val="40000"/>
                    </a:schemeClr>
                  </a:outerShdw>
                </a:effectLst>
                <a:latin typeface="HGS創英角ﾎﾟｯﾌﾟ体" panose="040B0A00000000000000" pitchFamily="50" charset="-128"/>
                <a:ea typeface="HGS創英角ﾎﾟｯﾌﾟ体" panose="040B0A00000000000000" pitchFamily="50" charset="-128"/>
              </a:rPr>
              <a:t>産業雇用安定助成金</a:t>
            </a:r>
            <a:endParaRPr lang="ja-JP" altLang="en-US" sz="2800" dirty="0">
              <a:solidFill>
                <a:srgbClr val="0070C0"/>
              </a:solidFill>
              <a:effectLst>
                <a:outerShdw blurRad="50800" dist="38100" algn="l" rotWithShape="0">
                  <a:schemeClr val="bg2">
                    <a:lumMod val="10000"/>
                    <a:alpha val="40000"/>
                  </a:schemeClr>
                </a:outerShdw>
              </a:effectLst>
              <a:latin typeface="HGS創英角ﾎﾟｯﾌﾟ体" panose="040B0A00000000000000" pitchFamily="50" charset="-128"/>
              <a:ea typeface="HGS創英角ﾎﾟｯﾌﾟ体" panose="040B0A00000000000000" pitchFamily="50" charset="-128"/>
            </a:endParaRPr>
          </a:p>
        </p:txBody>
      </p:sp>
      <p:sp>
        <p:nvSpPr>
          <p:cNvPr id="41" name="正方形/長方形 40"/>
          <p:cNvSpPr/>
          <p:nvPr/>
        </p:nvSpPr>
        <p:spPr>
          <a:xfrm>
            <a:off x="1894001" y="2415949"/>
            <a:ext cx="1829489" cy="400110"/>
          </a:xfrm>
          <a:prstGeom prst="rect">
            <a:avLst/>
          </a:prstGeom>
          <a:ln>
            <a:noFill/>
          </a:ln>
        </p:spPr>
        <p:txBody>
          <a:bodyPr wrap="square">
            <a:spAutoFit/>
          </a:bodyPr>
          <a:lstStyle/>
          <a:p>
            <a:r>
              <a:rPr lang="ja-JP" altLang="en-US" sz="2000" b="1" dirty="0" smtClean="0">
                <a:ln w="6600">
                  <a:noFill/>
                  <a:prstDash val="solid"/>
                </a:ln>
                <a:solidFill>
                  <a:srgbClr val="FF0000"/>
                </a:solidFill>
                <a:effectLst>
                  <a:outerShdw dist="38100" dir="2700000" algn="tl" rotWithShape="0">
                    <a:schemeClr val="tx2">
                      <a:lumMod val="50000"/>
                    </a:schemeClr>
                  </a:outerShdw>
                </a:effectLst>
                <a:latin typeface="HGS創英角ﾎﾟｯﾌﾟ体" panose="040B0A00000000000000" pitchFamily="50" charset="-128"/>
                <a:ea typeface="HGS創英角ﾎﾟｯﾌﾟ体" panose="040B0A00000000000000" pitchFamily="50" charset="-128"/>
              </a:rPr>
              <a:t>よくわかる！</a:t>
            </a:r>
            <a:endParaRPr lang="ja-JP" altLang="en-US" sz="2000" b="1" dirty="0">
              <a:ln w="6600">
                <a:noFill/>
                <a:prstDash val="solid"/>
              </a:ln>
              <a:solidFill>
                <a:srgbClr val="FF0000"/>
              </a:solidFill>
              <a:effectLst>
                <a:outerShdw dist="38100" dir="2700000" algn="tl" rotWithShape="0">
                  <a:schemeClr val="tx2">
                    <a:lumMod val="50000"/>
                  </a:schemeClr>
                </a:outerShdw>
              </a:effectLst>
              <a:latin typeface="HGS創英角ﾎﾟｯﾌﾟ体" panose="040B0A00000000000000" pitchFamily="50" charset="-128"/>
              <a:ea typeface="HGS創英角ﾎﾟｯﾌﾟ体" panose="040B0A00000000000000" pitchFamily="50" charset="-128"/>
            </a:endParaRPr>
          </a:p>
        </p:txBody>
      </p:sp>
      <p:sp>
        <p:nvSpPr>
          <p:cNvPr id="85" name="Text Box 42"/>
          <p:cNvSpPr txBox="1">
            <a:spLocks noChangeArrowheads="1"/>
          </p:cNvSpPr>
          <p:nvPr/>
        </p:nvSpPr>
        <p:spPr bwMode="auto">
          <a:xfrm>
            <a:off x="-185794" y="9536052"/>
            <a:ext cx="7210679" cy="303057"/>
          </a:xfrm>
          <a:prstGeom prst="rect">
            <a:avLst/>
          </a:prstGeom>
          <a:noFill/>
          <a:ln w="9525">
            <a:noFill/>
            <a:miter lim="800000"/>
            <a:headEnd/>
            <a:tailEnd/>
          </a:ln>
        </p:spPr>
        <p:txBody>
          <a:bodyPr wrap="square" lIns="34159" tIns="43383" rIns="34159" bIns="43383">
            <a:spAutoFit/>
          </a:bodyPr>
          <a:lstStyle/>
          <a:p>
            <a:pPr algn="ctr" fontAlgn="auto">
              <a:spcBef>
                <a:spcPts val="0"/>
              </a:spcBef>
              <a:spcAft>
                <a:spcPts val="0"/>
              </a:spcAft>
              <a:defRPr/>
            </a:pPr>
            <a:r>
              <a:rPr lang="ja-JP" altLang="en-US" sz="1400" spc="-19" dirty="0" smtClean="0">
                <a:latin typeface="メイリオ" panose="020B0604030504040204" pitchFamily="50" charset="-128"/>
                <a:ea typeface="メイリオ" panose="020B0604030504040204" pitchFamily="50" charset="-128"/>
              </a:rPr>
              <a:t>主催：愛媛労働局　　共催：公益財団法人産業雇用安定センター愛媛事務所</a:t>
            </a:r>
            <a:endParaRPr lang="ja-JP" altLang="en-US" sz="1400" spc="-19" dirty="0">
              <a:latin typeface="メイリオ" panose="020B0604030504040204" pitchFamily="50" charset="-128"/>
              <a:ea typeface="メイリオ" panose="020B0604030504040204" pitchFamily="50" charset="-128"/>
            </a:endParaRPr>
          </a:p>
        </p:txBody>
      </p:sp>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9868" y="2482774"/>
            <a:ext cx="1636089" cy="1606277"/>
          </a:xfrm>
          <a:prstGeom prst="rect">
            <a:avLst/>
          </a:prstGeom>
        </p:spPr>
      </p:pic>
      <p:sp>
        <p:nvSpPr>
          <p:cNvPr id="35" name="正方形/長方形 34"/>
          <p:cNvSpPr/>
          <p:nvPr/>
        </p:nvSpPr>
        <p:spPr>
          <a:xfrm>
            <a:off x="-7740" y="9355170"/>
            <a:ext cx="6854572" cy="36000"/>
          </a:xfrm>
          <a:prstGeom prst="rect">
            <a:avLst/>
          </a:prstGeom>
          <a:solidFill>
            <a:schemeClr val="accent6">
              <a:lumMod val="60000"/>
              <a:lumOff val="40000"/>
            </a:schemeClr>
          </a:solidFill>
          <a:ln w="0">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lIns="0" tIns="576000" rIns="0" rtlCol="0" anchor="ctr"/>
          <a:lstStyle/>
          <a:p>
            <a:pPr algn="ctr"/>
            <a:endParaRPr kumimoji="1" lang="ja-JP" altLang="en-US" sz="1200" b="1" dirty="0">
              <a:solidFill>
                <a:schemeClr val="tx1"/>
              </a:solidFill>
              <a:latin typeface="+mn-ea"/>
            </a:endParaRPr>
          </a:p>
        </p:txBody>
      </p:sp>
      <p:sp>
        <p:nvSpPr>
          <p:cNvPr id="36" name="正方形/長方形 35"/>
          <p:cNvSpPr/>
          <p:nvPr/>
        </p:nvSpPr>
        <p:spPr>
          <a:xfrm>
            <a:off x="2043934" y="5473663"/>
            <a:ext cx="4536504" cy="400110"/>
          </a:xfrm>
          <a:prstGeom prst="rect">
            <a:avLst/>
          </a:prstGeom>
        </p:spPr>
        <p:txBody>
          <a:bodyPr wrap="square">
            <a:spAutoFit/>
          </a:bodyPr>
          <a:lstStyle/>
          <a:p>
            <a:pPr algn="dist"/>
            <a:r>
              <a:rPr lang="ja-JP" altLang="en-US" sz="2000" dirty="0" smtClean="0">
                <a:latin typeface="HGP創英角ｺﾞｼｯｸUB" panose="020B0900000000000000" pitchFamily="50" charset="-128"/>
                <a:ea typeface="HGP創英角ｺﾞｼｯｸUB" panose="020B0900000000000000" pitchFamily="50" charset="-128"/>
              </a:rPr>
              <a:t>令和４年６月１７日（金）</a:t>
            </a:r>
            <a:r>
              <a:rPr lang="ja-JP" altLang="en-US" sz="1600" dirty="0" smtClean="0">
                <a:latin typeface="HGP創英角ｺﾞｼｯｸUB" panose="020B0900000000000000" pitchFamily="50" charset="-128"/>
                <a:ea typeface="HGP創英角ｺﾞｼｯｸUB" panose="020B0900000000000000" pitchFamily="50" charset="-128"/>
              </a:rPr>
              <a:t>　１３：３０～１５：００</a:t>
            </a:r>
            <a:endParaRPr lang="ja-JP" altLang="en-US" sz="1600" dirty="0">
              <a:latin typeface="HGP創英角ｺﾞｼｯｸUB" panose="020B0900000000000000" pitchFamily="50" charset="-128"/>
              <a:ea typeface="HGP創英角ｺﾞｼｯｸUB" panose="020B0900000000000000" pitchFamily="50" charset="-128"/>
            </a:endParaRPr>
          </a:p>
        </p:txBody>
      </p:sp>
      <p:sp>
        <p:nvSpPr>
          <p:cNvPr id="46" name="正方形/長方形 56"/>
          <p:cNvSpPr>
            <a:spLocks noChangeArrowheads="1"/>
          </p:cNvSpPr>
          <p:nvPr/>
        </p:nvSpPr>
        <p:spPr bwMode="auto">
          <a:xfrm>
            <a:off x="378567" y="4175281"/>
            <a:ext cx="6074769" cy="110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083" tIns="45541" rIns="91083" bIns="45541">
            <a:spAutoFit/>
          </a:bodyPr>
          <a:lstStyle/>
          <a:p>
            <a:pPr>
              <a:lnSpc>
                <a:spcPct val="110000"/>
              </a:lnSpc>
              <a:defRPr/>
            </a:pPr>
            <a:r>
              <a:rPr lang="ja-JP" altLang="en-US" sz="1200" dirty="0" smtClean="0">
                <a:latin typeface="メイリオ" pitchFamily="50" charset="-128"/>
                <a:ea typeface="メイリオ" pitchFamily="50" charset="-128"/>
                <a:cs typeface="メイリオ" pitchFamily="50" charset="-128"/>
              </a:rPr>
              <a:t>雇用調整助成金の特例措置は、今後、さらなる段階的な縮減が予定されています。</a:t>
            </a:r>
            <a:endParaRPr lang="en-US" altLang="ja-JP" sz="1200" dirty="0" smtClean="0">
              <a:latin typeface="メイリオ" pitchFamily="50" charset="-128"/>
              <a:ea typeface="メイリオ" pitchFamily="50" charset="-128"/>
              <a:cs typeface="メイリオ" pitchFamily="50" charset="-128"/>
            </a:endParaRPr>
          </a:p>
          <a:p>
            <a:pPr>
              <a:lnSpc>
                <a:spcPct val="110000"/>
              </a:lnSpc>
              <a:defRPr/>
            </a:pPr>
            <a:r>
              <a:rPr lang="ja-JP" altLang="en-US" sz="1200" dirty="0" smtClean="0">
                <a:latin typeface="メイリオ" pitchFamily="50" charset="-128"/>
                <a:ea typeface="メイリオ" pitchFamily="50" charset="-128"/>
                <a:cs typeface="メイリオ" pitchFamily="50" charset="-128"/>
              </a:rPr>
              <a:t>在籍型出向は、従業員が在籍したまま、一時的に労働力を必要とする企業に出向していただくことで、従業員のモチベーションを保ちながら雇用を維持できる制度です。</a:t>
            </a:r>
            <a:endParaRPr lang="en-US" altLang="ja-JP" sz="1200" dirty="0" smtClean="0">
              <a:latin typeface="メイリオ" pitchFamily="50" charset="-128"/>
              <a:ea typeface="メイリオ" pitchFamily="50" charset="-128"/>
              <a:cs typeface="メイリオ" pitchFamily="50" charset="-128"/>
            </a:endParaRPr>
          </a:p>
          <a:p>
            <a:pPr>
              <a:lnSpc>
                <a:spcPct val="110000"/>
              </a:lnSpc>
              <a:defRPr/>
            </a:pPr>
            <a:r>
              <a:rPr lang="ja-JP" altLang="en-US" sz="1200" dirty="0" smtClean="0">
                <a:latin typeface="メイリオ" pitchFamily="50" charset="-128"/>
                <a:ea typeface="メイリオ" pitchFamily="50" charset="-128"/>
                <a:cs typeface="メイリオ" pitchFamily="50" charset="-128"/>
              </a:rPr>
              <a:t>感染症の影響を受けた事業主が在籍型出向により労働者の雇用を維持する場合には、出向元と出向先の両方の事業主に助成する「産業雇用安定助成金」が活用できます。</a:t>
            </a:r>
            <a:endParaRPr lang="ja-JP" altLang="en-US" sz="1200" dirty="0">
              <a:latin typeface="メイリオ" pitchFamily="50" charset="-128"/>
              <a:ea typeface="メイリオ" pitchFamily="50" charset="-128"/>
              <a:cs typeface="メイリオ" pitchFamily="50" charset="-128"/>
            </a:endParaRPr>
          </a:p>
        </p:txBody>
      </p:sp>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036984" flipH="1">
            <a:off x="5991020" y="8497347"/>
            <a:ext cx="395749" cy="872531"/>
          </a:xfrm>
          <a:prstGeom prst="rect">
            <a:avLst/>
          </a:prstGeom>
        </p:spPr>
      </p:pic>
      <p:sp>
        <p:nvSpPr>
          <p:cNvPr id="43" name="正方形/長方形 56"/>
          <p:cNvSpPr>
            <a:spLocks noChangeArrowheads="1"/>
          </p:cNvSpPr>
          <p:nvPr/>
        </p:nvSpPr>
        <p:spPr bwMode="auto">
          <a:xfrm>
            <a:off x="2202572" y="7031826"/>
            <a:ext cx="5186868" cy="164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083" tIns="45541" rIns="91083" bIns="45541">
            <a:spAutoFit/>
          </a:bodyPr>
          <a:lstStyle/>
          <a:p>
            <a:r>
              <a:rPr lang="ja-JP" altLang="en-US" sz="1400" dirty="0" smtClean="0"/>
              <a:t> 在籍型</a:t>
            </a:r>
            <a:r>
              <a:rPr lang="ja-JP" altLang="en-US" sz="1400" dirty="0"/>
              <a:t>出向制度について</a:t>
            </a:r>
            <a:r>
              <a:rPr lang="ja-JP" altLang="en-US" sz="1200" dirty="0"/>
              <a:t>　</a:t>
            </a:r>
            <a:endParaRPr lang="en-US" altLang="ja-JP" sz="1200" dirty="0" smtClean="0"/>
          </a:p>
          <a:p>
            <a:r>
              <a:rPr lang="ja-JP" altLang="en-US" sz="1200" dirty="0" smtClean="0"/>
              <a:t>　　在籍型</a:t>
            </a:r>
            <a:r>
              <a:rPr lang="ja-JP" altLang="en-US" sz="1200" dirty="0"/>
              <a:t>出向の概要・メリット・</a:t>
            </a:r>
            <a:r>
              <a:rPr lang="ja-JP" altLang="en-US" sz="1200" dirty="0" smtClean="0"/>
              <a:t>好事例</a:t>
            </a:r>
            <a:endParaRPr lang="en-US" altLang="ja-JP" sz="1200" dirty="0" smtClean="0"/>
          </a:p>
          <a:p>
            <a:endParaRPr lang="en-US" altLang="ja-JP" sz="300" dirty="0">
              <a:latin typeface="+mn-ea"/>
              <a:ea typeface="+mn-ea"/>
            </a:endParaRPr>
          </a:p>
          <a:p>
            <a:r>
              <a:rPr lang="ja-JP" altLang="en-US" sz="1400" dirty="0" smtClean="0"/>
              <a:t> マッチング</a:t>
            </a:r>
            <a:r>
              <a:rPr lang="ja-JP" altLang="en-US" sz="1400" dirty="0"/>
              <a:t>支援に</a:t>
            </a:r>
            <a:r>
              <a:rPr lang="ja-JP" altLang="en-US" sz="1400" dirty="0" smtClean="0"/>
              <a:t>ついて</a:t>
            </a:r>
            <a:endParaRPr lang="en-US" altLang="ja-JP" sz="1400" dirty="0" smtClean="0"/>
          </a:p>
          <a:p>
            <a:r>
              <a:rPr lang="ja-JP" altLang="en-US" sz="1200" dirty="0"/>
              <a:t>　　在籍型出向開始までのステップ・マッチング</a:t>
            </a:r>
            <a:r>
              <a:rPr lang="ja-JP" altLang="en-US" sz="1200" dirty="0" smtClean="0"/>
              <a:t>支援</a:t>
            </a:r>
            <a:endParaRPr lang="en-US" altLang="ja-JP" sz="1200" dirty="0" smtClean="0"/>
          </a:p>
          <a:p>
            <a:endParaRPr lang="en-US" altLang="ja-JP" sz="300" dirty="0">
              <a:latin typeface="+mn-ea"/>
              <a:ea typeface="+mn-ea"/>
            </a:endParaRPr>
          </a:p>
          <a:p>
            <a:r>
              <a:rPr lang="ja-JP" altLang="en-US" sz="1400" dirty="0" smtClean="0"/>
              <a:t> 産業</a:t>
            </a:r>
            <a:r>
              <a:rPr lang="ja-JP" altLang="en-US" sz="1400" dirty="0"/>
              <a:t>雇用安定助成金に</a:t>
            </a:r>
            <a:r>
              <a:rPr lang="ja-JP" altLang="en-US" sz="1400" dirty="0" smtClean="0"/>
              <a:t>ついて</a:t>
            </a:r>
            <a:endParaRPr lang="en-US" altLang="ja-JP" sz="1400" dirty="0" smtClean="0"/>
          </a:p>
          <a:p>
            <a:r>
              <a:rPr lang="ja-JP" altLang="en-US" sz="1200" dirty="0"/>
              <a:t>　　産業雇用安定助成金による出向元・出向先に対する</a:t>
            </a:r>
            <a:r>
              <a:rPr lang="ja-JP" altLang="en-US" sz="1200" dirty="0" smtClean="0"/>
              <a:t>支援</a:t>
            </a:r>
            <a:endParaRPr lang="en-US" altLang="ja-JP" sz="1200" dirty="0" smtClean="0"/>
          </a:p>
          <a:p>
            <a:endParaRPr lang="en-US" altLang="ja-JP" sz="1400" dirty="0"/>
          </a:p>
        </p:txBody>
      </p:sp>
      <p:pic>
        <p:nvPicPr>
          <p:cNvPr id="59" name="図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75328" y="7083114"/>
            <a:ext cx="217096" cy="218436"/>
          </a:xfrm>
          <a:prstGeom prst="rect">
            <a:avLst/>
          </a:prstGeom>
        </p:spPr>
      </p:pic>
      <p:pic>
        <p:nvPicPr>
          <p:cNvPr id="60" name="図 5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75328" y="7513055"/>
            <a:ext cx="217096" cy="218436"/>
          </a:xfrm>
          <a:prstGeom prst="rect">
            <a:avLst/>
          </a:prstGeom>
        </p:spPr>
      </p:pic>
      <p:pic>
        <p:nvPicPr>
          <p:cNvPr id="61" name="図 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75328" y="7977167"/>
            <a:ext cx="217096" cy="218436"/>
          </a:xfrm>
          <a:prstGeom prst="rect">
            <a:avLst/>
          </a:prstGeom>
        </p:spPr>
      </p:pic>
      <p:sp>
        <p:nvSpPr>
          <p:cNvPr id="32" name="正方形/長方形 31"/>
          <p:cNvSpPr/>
          <p:nvPr/>
        </p:nvSpPr>
        <p:spPr>
          <a:xfrm>
            <a:off x="1056669" y="8742660"/>
            <a:ext cx="4788490" cy="523220"/>
          </a:xfrm>
          <a:prstGeom prst="rect">
            <a:avLst/>
          </a:prstGeom>
        </p:spPr>
        <p:txBody>
          <a:bodyPr wrap="none">
            <a:spAutoFit/>
          </a:bodyPr>
          <a:lstStyle/>
          <a:p>
            <a:pPr algn="ctr"/>
            <a:r>
              <a:rPr lang="ja-JP" altLang="en-US" sz="2800" dirty="0">
                <a:solidFill>
                  <a:srgbClr val="FF0000"/>
                </a:solidFill>
                <a:latin typeface="HGP創英角ｺﾞｼｯｸUB" panose="020B0900000000000000" pitchFamily="50" charset="-128"/>
                <a:ea typeface="HGP創英角ｺﾞｼｯｸUB" panose="020B0900000000000000" pitchFamily="50" charset="-128"/>
              </a:rPr>
              <a:t>お申込み</a:t>
            </a:r>
            <a:r>
              <a:rPr lang="ja-JP" altLang="en-US" sz="2800" dirty="0" smtClean="0">
                <a:solidFill>
                  <a:srgbClr val="FF0000"/>
                </a:solidFill>
                <a:latin typeface="HGP創英角ｺﾞｼｯｸUB" panose="020B0900000000000000" pitchFamily="50" charset="-128"/>
                <a:ea typeface="HGP創英角ｺﾞｼｯｸUB" panose="020B0900000000000000" pitchFamily="50" charset="-128"/>
              </a:rPr>
              <a:t>は裏面をご覧ください</a:t>
            </a:r>
            <a:endParaRPr lang="en-US" altLang="ja-JP" sz="28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 name="星 32 4"/>
          <p:cNvSpPr/>
          <p:nvPr/>
        </p:nvSpPr>
        <p:spPr>
          <a:xfrm rot="728396">
            <a:off x="5450706" y="3238727"/>
            <a:ext cx="1163571" cy="857243"/>
          </a:xfrm>
          <a:prstGeom prst="star32">
            <a:avLst>
              <a:gd name="adj" fmla="val 44541"/>
            </a:avLst>
          </a:prstGeom>
          <a:solidFill>
            <a:srgbClr val="FF3B3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rPr>
              <a:t>定員</a:t>
            </a:r>
            <a:r>
              <a:rPr kumimoji="1" lang="en-US" altLang="ja-JP" dirty="0" smtClean="0">
                <a:solidFill>
                  <a:schemeClr val="bg1"/>
                </a:solidFill>
              </a:rPr>
              <a:t>30</a:t>
            </a:r>
            <a:r>
              <a:rPr kumimoji="1" lang="ja-JP" altLang="en-US" dirty="0" smtClean="0">
                <a:solidFill>
                  <a:schemeClr val="bg1"/>
                </a:solidFill>
              </a:rPr>
              <a:t>名</a:t>
            </a:r>
            <a:endParaRPr kumimoji="1" lang="ja-JP" altLang="en-US" dirty="0">
              <a:solidFill>
                <a:schemeClr val="bg1"/>
              </a:solidFill>
            </a:endParaRPr>
          </a:p>
        </p:txBody>
      </p:sp>
      <p:sp>
        <p:nvSpPr>
          <p:cNvPr id="28" name="楕円 27"/>
          <p:cNvSpPr/>
          <p:nvPr/>
        </p:nvSpPr>
        <p:spPr>
          <a:xfrm>
            <a:off x="959642" y="5405506"/>
            <a:ext cx="1050242" cy="576000"/>
          </a:xfrm>
          <a:prstGeom prst="ellipse">
            <a:avLst/>
          </a:prstGeom>
          <a:solidFill>
            <a:srgbClr val="4980C3">
              <a:lumMod val="10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日時</a:t>
            </a:r>
            <a:endParaRPr kumimoji="1" lang="ja-JP" altLang="en-US" b="1" dirty="0">
              <a:solidFill>
                <a:schemeClr val="bg1"/>
              </a:solidFill>
            </a:endParaRPr>
          </a:p>
        </p:txBody>
      </p:sp>
      <p:sp>
        <p:nvSpPr>
          <p:cNvPr id="29" name="楕円 28"/>
          <p:cNvSpPr/>
          <p:nvPr/>
        </p:nvSpPr>
        <p:spPr>
          <a:xfrm>
            <a:off x="959280" y="6192801"/>
            <a:ext cx="1050242" cy="576000"/>
          </a:xfrm>
          <a:prstGeom prst="ellipse">
            <a:avLst/>
          </a:prstGeom>
          <a:solidFill>
            <a:srgbClr val="4980C3">
              <a:lumMod val="10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場所</a:t>
            </a:r>
            <a:endParaRPr kumimoji="1" lang="ja-JP" altLang="en-US" b="1" dirty="0">
              <a:solidFill>
                <a:schemeClr val="bg1"/>
              </a:solidFill>
            </a:endParaRPr>
          </a:p>
        </p:txBody>
      </p:sp>
      <p:sp>
        <p:nvSpPr>
          <p:cNvPr id="30" name="楕円 29"/>
          <p:cNvSpPr/>
          <p:nvPr/>
        </p:nvSpPr>
        <p:spPr>
          <a:xfrm>
            <a:off x="959280" y="6977518"/>
            <a:ext cx="1050242" cy="576000"/>
          </a:xfrm>
          <a:prstGeom prst="ellipse">
            <a:avLst/>
          </a:prstGeom>
          <a:solidFill>
            <a:srgbClr val="4980C3">
              <a:lumMod val="10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内容</a:t>
            </a:r>
            <a:endParaRPr kumimoji="1" lang="ja-JP" altLang="en-US" b="1" dirty="0">
              <a:solidFill>
                <a:schemeClr val="bg1"/>
              </a:solidFill>
            </a:endParaRPr>
          </a:p>
        </p:txBody>
      </p:sp>
      <p:sp>
        <p:nvSpPr>
          <p:cNvPr id="33" name="正方形/長方形 32"/>
          <p:cNvSpPr/>
          <p:nvPr/>
        </p:nvSpPr>
        <p:spPr>
          <a:xfrm>
            <a:off x="109866" y="773688"/>
            <a:ext cx="6653886" cy="1666842"/>
          </a:xfrm>
          <a:prstGeom prst="rect">
            <a:avLst/>
          </a:prstGeom>
        </p:spPr>
        <p:txBody>
          <a:bodyPr wrap="square">
            <a:prstTxWarp prst="textChevron">
              <a:avLst/>
            </a:prstTxWarp>
            <a:spAutoFit/>
          </a:bodyPr>
          <a:lstStyle/>
          <a:p>
            <a:r>
              <a:rPr lang="ja-JP" altLang="en-US" sz="1600" dirty="0">
                <a:ln w="3175">
                  <a:solidFill>
                    <a:srgbClr val="FFFF4B"/>
                  </a:solidFill>
                  <a:prstDash val="solid"/>
                </a:ln>
                <a:solidFill>
                  <a:srgbClr val="FF0000"/>
                </a:solidFill>
                <a:effectLst>
                  <a:glow rad="101600">
                    <a:schemeClr val="accent6">
                      <a:satMod val="175000"/>
                      <a:alpha val="40000"/>
                    </a:schemeClr>
                  </a:glow>
                </a:effectLst>
                <a:latin typeface="HGP創英角ｺﾞｼｯｸUB" panose="020B0900000000000000" pitchFamily="50" charset="-128"/>
                <a:ea typeface="HGP創英角ｺﾞｼｯｸUB" panose="020B0900000000000000" pitchFamily="50" charset="-128"/>
              </a:rPr>
              <a:t>在籍型</a:t>
            </a:r>
            <a:r>
              <a:rPr lang="ja-JP" altLang="en-US" sz="1600" dirty="0" smtClean="0">
                <a:ln w="3175">
                  <a:solidFill>
                    <a:srgbClr val="FFFF4B"/>
                  </a:solidFill>
                  <a:prstDash val="solid"/>
                </a:ln>
                <a:solidFill>
                  <a:srgbClr val="FF0000"/>
                </a:solidFill>
                <a:effectLst>
                  <a:glow rad="101600">
                    <a:schemeClr val="accent6">
                      <a:satMod val="175000"/>
                      <a:alpha val="40000"/>
                    </a:schemeClr>
                  </a:glow>
                </a:effectLst>
                <a:latin typeface="HGP創英角ｺﾞｼｯｸUB" panose="020B0900000000000000" pitchFamily="50" charset="-128"/>
                <a:ea typeface="HGP創英角ｺﾞｼｯｸUB" panose="020B0900000000000000" pitchFamily="50" charset="-128"/>
              </a:rPr>
              <a:t>出向支援セミナー</a:t>
            </a:r>
            <a:endParaRPr lang="ja-JP" altLang="en-US" sz="1600" dirty="0">
              <a:ln w="3175">
                <a:solidFill>
                  <a:srgbClr val="FFFF4B"/>
                </a:solidFill>
                <a:prstDash val="solid"/>
              </a:ln>
              <a:solidFill>
                <a:srgbClr val="FF0000"/>
              </a:solidFill>
              <a:effectLst>
                <a:glow rad="101600">
                  <a:schemeClr val="accent6">
                    <a:satMod val="175000"/>
                    <a:alpha val="40000"/>
                  </a:schemeClr>
                </a:glow>
              </a:effectLst>
              <a:latin typeface="HGP創英角ｺﾞｼｯｸUB" panose="020B0900000000000000" pitchFamily="50" charset="-128"/>
              <a:ea typeface="HGP創英角ｺﾞｼｯｸUB" panose="020B0900000000000000" pitchFamily="50" charset="-128"/>
            </a:endParaRPr>
          </a:p>
        </p:txBody>
      </p:sp>
      <p:sp>
        <p:nvSpPr>
          <p:cNvPr id="4" name="テキスト ボックス 3"/>
          <p:cNvSpPr txBox="1"/>
          <p:nvPr/>
        </p:nvSpPr>
        <p:spPr>
          <a:xfrm>
            <a:off x="123316" y="49035"/>
            <a:ext cx="3988592" cy="646331"/>
          </a:xfrm>
          <a:prstGeom prst="rect">
            <a:avLst/>
          </a:prstGeom>
          <a:noFill/>
        </p:spPr>
        <p:txBody>
          <a:bodyPr wrap="none" rtlCol="0">
            <a:spAutoFit/>
          </a:bodyPr>
          <a:lstStyle/>
          <a:p>
            <a:r>
              <a:rPr kumimoji="1" lang="ja-JP" altLang="en-US" dirty="0" smtClean="0">
                <a:solidFill>
                  <a:srgbClr val="002060"/>
                </a:solidFill>
                <a:latin typeface="HGPｺﾞｼｯｸE" panose="020B0900000000000000" pitchFamily="50" charset="-128"/>
                <a:ea typeface="HGPｺﾞｼｯｸE" panose="020B0900000000000000" pitchFamily="50" charset="-128"/>
              </a:rPr>
              <a:t>コロナ禍における雇用維持・拡大に！</a:t>
            </a:r>
            <a:endParaRPr lang="en-US" altLang="ja-JP" dirty="0">
              <a:solidFill>
                <a:srgbClr val="002060"/>
              </a:solidFill>
              <a:latin typeface="HGPｺﾞｼｯｸE" panose="020B0900000000000000" pitchFamily="50" charset="-128"/>
              <a:ea typeface="HGPｺﾞｼｯｸE" panose="020B0900000000000000" pitchFamily="50" charset="-128"/>
            </a:endParaRPr>
          </a:p>
          <a:p>
            <a:r>
              <a:rPr kumimoji="1" lang="ja-JP" altLang="en-US" dirty="0" smtClean="0">
                <a:solidFill>
                  <a:srgbClr val="002060"/>
                </a:solidFill>
                <a:latin typeface="HGPｺﾞｼｯｸE" panose="020B0900000000000000" pitchFamily="50" charset="-128"/>
                <a:ea typeface="HGPｺﾞｼｯｸE" panose="020B0900000000000000" pitchFamily="50" charset="-128"/>
              </a:rPr>
              <a:t>～出向者の賃金を国が最大９割助成～</a:t>
            </a:r>
            <a:endParaRPr kumimoji="1" lang="ja-JP" altLang="en-US" dirty="0">
              <a:solidFill>
                <a:srgbClr val="00206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263801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上矢印 13"/>
          <p:cNvSpPr/>
          <p:nvPr/>
        </p:nvSpPr>
        <p:spPr>
          <a:xfrm>
            <a:off x="656601" y="272480"/>
            <a:ext cx="5587656" cy="1584176"/>
          </a:xfrm>
          <a:prstGeom prst="up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968220" y="1094891"/>
            <a:ext cx="2895433" cy="374461"/>
          </a:xfrm>
          <a:prstGeom prst="rect">
            <a:avLst/>
          </a:prstGeom>
          <a:noFill/>
        </p:spPr>
        <p:txBody>
          <a:bodyPr wrap="square" rtlCol="0">
            <a:spAutoFit/>
          </a:bodyPr>
          <a:lstStyle/>
          <a:p>
            <a:pPr algn="ctr">
              <a:lnSpc>
                <a:spcPts val="2160"/>
              </a:lnSpc>
            </a:pPr>
            <a:r>
              <a:rPr lang="ja-JP" altLang="en-US" sz="1600" dirty="0" smtClean="0"/>
              <a:t>（</a:t>
            </a:r>
            <a:r>
              <a:rPr lang="ja-JP" altLang="en-US" sz="1600" dirty="0"/>
              <a:t>このまま</a:t>
            </a:r>
            <a:r>
              <a:rPr lang="en-US" altLang="ja-JP" sz="1600" dirty="0">
                <a:latin typeface="+mn-ea"/>
              </a:rPr>
              <a:t>FAX</a:t>
            </a:r>
            <a:r>
              <a:rPr lang="ja-JP" altLang="en-US" sz="1600" dirty="0"/>
              <a:t>で送信できます）</a:t>
            </a:r>
          </a:p>
        </p:txBody>
      </p:sp>
      <p:sp>
        <p:nvSpPr>
          <p:cNvPr id="21" name="テキスト ボックス 20"/>
          <p:cNvSpPr txBox="1"/>
          <p:nvPr/>
        </p:nvSpPr>
        <p:spPr>
          <a:xfrm>
            <a:off x="208183" y="8430870"/>
            <a:ext cx="2140697" cy="338554"/>
          </a:xfrm>
          <a:prstGeom prst="rect">
            <a:avLst/>
          </a:prstGeom>
          <a:noFill/>
        </p:spPr>
        <p:txBody>
          <a:bodyPr wrap="square" rtlCol="0">
            <a:spAutoFit/>
          </a:bodyPr>
          <a:lstStyle/>
          <a:p>
            <a:r>
              <a:rPr lang="en-US" altLang="ja-JP" sz="1600" b="1" dirty="0" smtClean="0"/>
              <a:t>【</a:t>
            </a:r>
            <a:r>
              <a:rPr lang="ja-JP" altLang="en-US" sz="1600" b="1" dirty="0" smtClean="0"/>
              <a:t>お問い合わせ先</a:t>
            </a:r>
            <a:r>
              <a:rPr lang="en-US" altLang="ja-JP" sz="1600" b="1" dirty="0" smtClean="0"/>
              <a:t>】</a:t>
            </a:r>
            <a:endParaRPr lang="ja-JP" altLang="en-US" sz="1600" b="1" dirty="0"/>
          </a:p>
        </p:txBody>
      </p:sp>
      <p:sp>
        <p:nvSpPr>
          <p:cNvPr id="22" name="テキスト ボックス 21"/>
          <p:cNvSpPr txBox="1"/>
          <p:nvPr/>
        </p:nvSpPr>
        <p:spPr>
          <a:xfrm>
            <a:off x="309131" y="8760906"/>
            <a:ext cx="6844937" cy="656590"/>
          </a:xfrm>
          <a:prstGeom prst="rect">
            <a:avLst/>
          </a:prstGeom>
          <a:noFill/>
        </p:spPr>
        <p:txBody>
          <a:bodyPr wrap="square" rtlCol="0">
            <a:spAutoFit/>
          </a:bodyPr>
          <a:lstStyle/>
          <a:p>
            <a:pPr>
              <a:lnSpc>
                <a:spcPts val="2160"/>
              </a:lnSpc>
            </a:pPr>
            <a:r>
              <a:rPr lang="ja-JP" altLang="en-US" sz="1400" dirty="0"/>
              <a:t>愛媛労働局職業安定部</a:t>
            </a:r>
            <a:r>
              <a:rPr lang="ja-JP" altLang="en-US" sz="1400" dirty="0" smtClean="0"/>
              <a:t>職業安定課   </a:t>
            </a:r>
            <a:endParaRPr lang="en-US" altLang="ja-JP" sz="1400" dirty="0" smtClean="0"/>
          </a:p>
          <a:p>
            <a:pPr>
              <a:lnSpc>
                <a:spcPts val="2160"/>
              </a:lnSpc>
            </a:pPr>
            <a:r>
              <a:rPr lang="ja-JP" altLang="en-US" sz="1400" dirty="0">
                <a:latin typeface="+mn-ea"/>
              </a:rPr>
              <a:t>　</a:t>
            </a:r>
            <a:r>
              <a:rPr lang="ja-JP" altLang="en-US" sz="1400" dirty="0" smtClean="0">
                <a:latin typeface="+mn-ea"/>
              </a:rPr>
              <a:t>松山市若草町４－３</a:t>
            </a:r>
            <a:r>
              <a:rPr lang="ja-JP" altLang="en-US" sz="1400" dirty="0">
                <a:latin typeface="+mn-ea"/>
              </a:rPr>
              <a:t>　</a:t>
            </a:r>
            <a:r>
              <a:rPr lang="ja-JP" altLang="en-US" sz="1400" dirty="0" smtClean="0">
                <a:latin typeface="+mn-ea"/>
              </a:rPr>
              <a:t>松山若草合同庁舎５</a:t>
            </a:r>
            <a:r>
              <a:rPr lang="en-US" altLang="ja-JP" sz="1400" dirty="0" smtClean="0">
                <a:latin typeface="+mn-ea"/>
              </a:rPr>
              <a:t>F</a:t>
            </a:r>
            <a:r>
              <a:rPr lang="ja-JP" altLang="en-US" sz="1400" dirty="0">
                <a:latin typeface="+mn-ea"/>
              </a:rPr>
              <a:t>　</a:t>
            </a:r>
            <a:r>
              <a:rPr lang="ja-JP" altLang="en-US" sz="1400" dirty="0" smtClean="0">
                <a:latin typeface="+mn-ea"/>
              </a:rPr>
              <a:t>　　</a:t>
            </a:r>
            <a:r>
              <a:rPr lang="ja-JP" altLang="en-US" sz="1400" b="1" dirty="0" smtClean="0">
                <a:latin typeface="+mn-ea"/>
              </a:rPr>
              <a:t>☎ ０８９－９４３－５２２１</a:t>
            </a:r>
            <a:endParaRPr lang="ja-JP" altLang="en-US" sz="1400" b="1" dirty="0">
              <a:latin typeface="+mn-ea"/>
            </a:endParaRPr>
          </a:p>
        </p:txBody>
      </p:sp>
      <p:sp>
        <p:nvSpPr>
          <p:cNvPr id="11" name="正方形/長方形 10"/>
          <p:cNvSpPr/>
          <p:nvPr/>
        </p:nvSpPr>
        <p:spPr>
          <a:xfrm>
            <a:off x="-81852" y="317619"/>
            <a:ext cx="7008642" cy="972574"/>
          </a:xfrm>
          <a:prstGeom prst="rect">
            <a:avLst/>
          </a:prstGeom>
        </p:spPr>
        <p:txBody>
          <a:bodyPr wrap="square">
            <a:spAutoFit/>
          </a:bodyPr>
          <a:lstStyle/>
          <a:p>
            <a:pPr>
              <a:lnSpc>
                <a:spcPct val="110000"/>
              </a:lnSpc>
            </a:pPr>
            <a:r>
              <a:rPr lang="ja-JP" altLang="en-US" sz="2400" b="1" dirty="0" smtClean="0">
                <a:latin typeface="メイリオ" panose="020B0604030504040204" pitchFamily="50" charset="-128"/>
                <a:ea typeface="メイリオ" panose="020B0604030504040204" pitchFamily="50" charset="-128"/>
              </a:rPr>
              <a:t>　　　　　 </a:t>
            </a:r>
            <a:r>
              <a:rPr lang="ja-JP" altLang="en-US" sz="2800" b="1" dirty="0" smtClean="0">
                <a:latin typeface="メイリオ" panose="020B0604030504040204" pitchFamily="50" charset="-128"/>
                <a:ea typeface="メイリオ" panose="020B0604030504040204" pitchFamily="50" charset="-128"/>
              </a:rPr>
              <a:t>在籍型出向支援セミナー</a:t>
            </a:r>
            <a:endParaRPr lang="en-US" altLang="ja-JP" sz="2800" b="1" dirty="0">
              <a:latin typeface="メイリオ" panose="020B0604030504040204" pitchFamily="50" charset="-128"/>
              <a:ea typeface="メイリオ" panose="020B0604030504040204" pitchFamily="50" charset="-128"/>
            </a:endParaRPr>
          </a:p>
          <a:p>
            <a:pPr algn="ctr">
              <a:lnSpc>
                <a:spcPct val="110000"/>
              </a:lnSpc>
            </a:pPr>
            <a:r>
              <a:rPr lang="ja-JP" altLang="en-US" sz="2400" b="1" dirty="0" smtClean="0">
                <a:latin typeface="メイリオ" panose="020B0604030504040204" pitchFamily="50" charset="-128"/>
                <a:ea typeface="メイリオ" panose="020B0604030504040204" pitchFamily="50" charset="-128"/>
              </a:rPr>
              <a:t>参加申込書</a:t>
            </a:r>
            <a:endParaRPr lang="ja-JP" altLang="en-US" sz="2400" b="1"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1649285" y="1554203"/>
            <a:ext cx="3602288" cy="374461"/>
          </a:xfrm>
          <a:prstGeom prst="rect">
            <a:avLst/>
          </a:prstGeom>
        </p:spPr>
        <p:txBody>
          <a:bodyPr wrap="square">
            <a:spAutoFit/>
          </a:bodyPr>
          <a:lstStyle/>
          <a:p>
            <a:pPr>
              <a:lnSpc>
                <a:spcPts val="2160"/>
              </a:lnSpc>
            </a:pPr>
            <a:r>
              <a:rPr lang="en-US" altLang="ja-JP" sz="3200" b="1" dirty="0" smtClean="0">
                <a:latin typeface="+mn-ea"/>
              </a:rPr>
              <a:t>FAX</a:t>
            </a:r>
            <a:r>
              <a:rPr lang="ja-JP" altLang="en-US" sz="3200" b="1" dirty="0" smtClean="0">
                <a:latin typeface="+mn-ea"/>
              </a:rPr>
              <a:t>：</a:t>
            </a:r>
            <a:r>
              <a:rPr lang="en-US" altLang="ja-JP" sz="3200" b="1" dirty="0" smtClean="0">
                <a:latin typeface="+mn-ea"/>
              </a:rPr>
              <a:t>089-941-5200</a:t>
            </a:r>
            <a:endParaRPr lang="en-US" altLang="ja-JP" sz="3200" dirty="0">
              <a:latin typeface="+mn-ea"/>
            </a:endParaRPr>
          </a:p>
        </p:txBody>
      </p:sp>
      <p:graphicFrame>
        <p:nvGraphicFramePr>
          <p:cNvPr id="28" name="表 27"/>
          <p:cNvGraphicFramePr>
            <a:graphicFrameLocks noGrp="1"/>
          </p:cNvGraphicFramePr>
          <p:nvPr>
            <p:extLst>
              <p:ext uri="{D42A27DB-BD31-4B8C-83A1-F6EECF244321}">
                <p14:modId xmlns:p14="http://schemas.microsoft.com/office/powerpoint/2010/main" val="88362519"/>
              </p:ext>
            </p:extLst>
          </p:nvPr>
        </p:nvGraphicFramePr>
        <p:xfrm>
          <a:off x="260648" y="2453977"/>
          <a:ext cx="6194792" cy="3955221"/>
        </p:xfrm>
        <a:graphic>
          <a:graphicData uri="http://schemas.openxmlformats.org/drawingml/2006/table">
            <a:tbl>
              <a:tblPr firstRow="1" bandRow="1">
                <a:tableStyleId>{5940675A-B579-460E-94D1-54222C63F5DA}</a:tableStyleId>
              </a:tblPr>
              <a:tblGrid>
                <a:gridCol w="1584176">
                  <a:extLst>
                    <a:ext uri="{9D8B030D-6E8A-4147-A177-3AD203B41FA5}">
                      <a16:colId xmlns:a16="http://schemas.microsoft.com/office/drawing/2014/main" val="2776149906"/>
                    </a:ext>
                  </a:extLst>
                </a:gridCol>
                <a:gridCol w="2160240">
                  <a:extLst>
                    <a:ext uri="{9D8B030D-6E8A-4147-A177-3AD203B41FA5}">
                      <a16:colId xmlns:a16="http://schemas.microsoft.com/office/drawing/2014/main" val="803089016"/>
                    </a:ext>
                  </a:extLst>
                </a:gridCol>
                <a:gridCol w="792088">
                  <a:extLst>
                    <a:ext uri="{9D8B030D-6E8A-4147-A177-3AD203B41FA5}">
                      <a16:colId xmlns:a16="http://schemas.microsoft.com/office/drawing/2014/main" val="3170196939"/>
                    </a:ext>
                  </a:extLst>
                </a:gridCol>
                <a:gridCol w="1658288">
                  <a:extLst>
                    <a:ext uri="{9D8B030D-6E8A-4147-A177-3AD203B41FA5}">
                      <a16:colId xmlns:a16="http://schemas.microsoft.com/office/drawing/2014/main" val="1837038800"/>
                    </a:ext>
                  </a:extLst>
                </a:gridCol>
              </a:tblGrid>
              <a:tr h="703301">
                <a:tc>
                  <a:txBody>
                    <a:bodyPr/>
                    <a:lstStyle/>
                    <a:p>
                      <a:pPr algn="ctr"/>
                      <a:r>
                        <a:rPr kumimoji="1" lang="ja-JP" altLang="en-US" sz="1400" dirty="0" smtClean="0"/>
                        <a:t>企業・団体名</a:t>
                      </a:r>
                      <a:endParaRPr kumimoji="1" lang="ja-JP" altLang="en-US" sz="1400" dirty="0">
                        <a:latin typeface="+mn-ea"/>
                        <a:ea typeface="+mn-ea"/>
                      </a:endParaRPr>
                    </a:p>
                  </a:txBody>
                  <a:tcPr anchor="ctr">
                    <a:lnT w="12700" cap="flat" cmpd="sng" algn="ctr">
                      <a:solidFill>
                        <a:schemeClr val="tx1"/>
                      </a:solidFill>
                      <a:prstDash val="solid"/>
                      <a:round/>
                      <a:headEnd type="none" w="med" len="med"/>
                      <a:tailEnd type="none" w="med" len="med"/>
                    </a:lnT>
                  </a:tcPr>
                </a:tc>
                <a:tc gridSpan="3">
                  <a:txBody>
                    <a:bodyPr/>
                    <a:lstStyle/>
                    <a:p>
                      <a:endParaRPr kumimoji="1" lang="ja-JP" altLang="en-US" sz="1400" dirty="0"/>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32294453"/>
                  </a:ext>
                </a:extLst>
              </a:tr>
              <a:tr h="703301">
                <a:tc>
                  <a:txBody>
                    <a:bodyPr/>
                    <a:lstStyle/>
                    <a:p>
                      <a:pPr algn="ctr"/>
                      <a:r>
                        <a:rPr kumimoji="1" lang="ja-JP" altLang="en-US" sz="1400" dirty="0" smtClean="0">
                          <a:latin typeface="+mn-ea"/>
                          <a:ea typeface="+mn-ea"/>
                        </a:rPr>
                        <a:t>電話番号</a:t>
                      </a:r>
                      <a:endParaRPr kumimoji="1" lang="ja-JP" altLang="en-US" sz="1400" dirty="0">
                        <a:latin typeface="+mn-ea"/>
                        <a:ea typeface="+mn-ea"/>
                      </a:endParaRPr>
                    </a:p>
                  </a:txBody>
                  <a:tcPr anchor="ctr"/>
                </a:tc>
                <a:tc gridSpan="3">
                  <a:txBody>
                    <a:bodyPr/>
                    <a:lstStyle/>
                    <a:p>
                      <a:endParaRPr kumimoji="1" lang="ja-JP" altLang="en-US"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9548866"/>
                  </a:ext>
                </a:extLst>
              </a:tr>
              <a:tr h="703301">
                <a:tc>
                  <a:txBody>
                    <a:bodyPr/>
                    <a:lstStyle/>
                    <a:p>
                      <a:pPr algn="ctr"/>
                      <a:r>
                        <a:rPr kumimoji="1" lang="ja-JP" altLang="en-US" sz="1400" dirty="0" smtClean="0">
                          <a:latin typeface="+mn-ea"/>
                          <a:ea typeface="+mn-ea"/>
                        </a:rPr>
                        <a:t>参加者名</a:t>
                      </a:r>
                      <a:endParaRPr kumimoji="1" lang="ja-JP" altLang="en-US" sz="1400" dirty="0">
                        <a:latin typeface="+mn-ea"/>
                        <a:ea typeface="+mn-ea"/>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1400" dirty="0" smtClean="0"/>
                        <a:t>役　職</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50706472"/>
                  </a:ext>
                </a:extLst>
              </a:tr>
              <a:tr h="703301">
                <a:tc>
                  <a:txBody>
                    <a:bodyPr/>
                    <a:lstStyle/>
                    <a:p>
                      <a:pPr algn="ctr"/>
                      <a:r>
                        <a:rPr kumimoji="1" lang="ja-JP" altLang="en-US" sz="1400" dirty="0" smtClean="0">
                          <a:latin typeface="+mn-ea"/>
                          <a:ea typeface="+mn-ea"/>
                        </a:rPr>
                        <a:t>参加者名</a:t>
                      </a:r>
                      <a:endParaRPr kumimoji="1" lang="ja-JP" altLang="en-US" sz="1400" dirty="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役　職</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7557161"/>
                  </a:ext>
                </a:extLst>
              </a:tr>
              <a:tr h="1142017">
                <a:tc>
                  <a:txBody>
                    <a:bodyPr/>
                    <a:lstStyle/>
                    <a:p>
                      <a:pPr algn="l"/>
                      <a:r>
                        <a:rPr kumimoji="1" lang="ja-JP" altLang="en-US" sz="1400" dirty="0" smtClean="0">
                          <a:latin typeface="+mn-ea"/>
                          <a:ea typeface="+mn-ea"/>
                        </a:rPr>
                        <a:t>ご連絡事項がございましたらご記入ください。</a:t>
                      </a:r>
                      <a:endParaRPr kumimoji="1" lang="ja-JP" altLang="en-US" sz="1400" dirty="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endParaRPr kumimoji="1" lang="ja-JP" altLang="en-US" sz="1400" dirty="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98992176"/>
                  </a:ext>
                </a:extLst>
              </a:tr>
            </a:tbl>
          </a:graphicData>
        </a:graphic>
      </p:graphicFrame>
      <p:sp>
        <p:nvSpPr>
          <p:cNvPr id="16" name="テキスト ボックス 15"/>
          <p:cNvSpPr txBox="1"/>
          <p:nvPr/>
        </p:nvSpPr>
        <p:spPr>
          <a:xfrm>
            <a:off x="282490" y="2050639"/>
            <a:ext cx="4442653" cy="374461"/>
          </a:xfrm>
          <a:prstGeom prst="rect">
            <a:avLst/>
          </a:prstGeom>
          <a:noFill/>
        </p:spPr>
        <p:txBody>
          <a:bodyPr wrap="square" rtlCol="0">
            <a:spAutoFit/>
          </a:bodyPr>
          <a:lstStyle/>
          <a:p>
            <a:pPr algn="ctr">
              <a:lnSpc>
                <a:spcPts val="2160"/>
              </a:lnSpc>
            </a:pPr>
            <a:r>
              <a:rPr lang="en-US" altLang="ja-JP" sz="1400" b="1" dirty="0" smtClean="0"/>
              <a:t>※</a:t>
            </a:r>
            <a:r>
              <a:rPr lang="ja-JP" altLang="en-US" sz="1400" b="1" dirty="0" smtClean="0"/>
              <a:t>下記の申込書にご記入の上、</a:t>
            </a:r>
            <a:r>
              <a:rPr lang="en-US" altLang="ja-JP" sz="1400" b="1" dirty="0" smtClean="0"/>
              <a:t>FAX</a:t>
            </a:r>
            <a:r>
              <a:rPr lang="ja-JP" altLang="en-US" sz="1400" b="1" dirty="0" smtClean="0"/>
              <a:t>でお申し込み下さい。</a:t>
            </a:r>
            <a:endParaRPr lang="ja-JP" altLang="en-US" sz="1400" b="1" dirty="0"/>
          </a:p>
        </p:txBody>
      </p:sp>
      <p:sp>
        <p:nvSpPr>
          <p:cNvPr id="10" name="テキスト ボックス 9"/>
          <p:cNvSpPr txBox="1"/>
          <p:nvPr/>
        </p:nvSpPr>
        <p:spPr>
          <a:xfrm>
            <a:off x="980980" y="6501153"/>
            <a:ext cx="5613747" cy="461665"/>
          </a:xfrm>
          <a:prstGeom prst="rect">
            <a:avLst/>
          </a:prstGeom>
          <a:noFill/>
        </p:spPr>
        <p:txBody>
          <a:bodyPr wrap="square" rtlCol="0">
            <a:spAutoFit/>
          </a:bodyPr>
          <a:lstStyle/>
          <a:p>
            <a:r>
              <a:rPr lang="en-US" altLang="ja-JP" sz="1200" dirty="0" smtClean="0">
                <a:latin typeface="+mn-ea"/>
                <a:ea typeface="+mn-ea"/>
              </a:rPr>
              <a:t>※</a:t>
            </a:r>
            <a:r>
              <a:rPr lang="ja-JP" altLang="en-US" sz="1200" dirty="0" smtClean="0">
                <a:latin typeface="+mn-ea"/>
                <a:ea typeface="+mn-ea"/>
              </a:rPr>
              <a:t>最大１社</a:t>
            </a:r>
            <a:r>
              <a:rPr lang="en-US" altLang="ja-JP" sz="1200" dirty="0" smtClean="0">
                <a:latin typeface="+mn-ea"/>
                <a:ea typeface="+mn-ea"/>
              </a:rPr>
              <a:t>2</a:t>
            </a:r>
            <a:r>
              <a:rPr lang="ja-JP" altLang="en-US" sz="1200" dirty="0" smtClean="0">
                <a:latin typeface="+mn-ea"/>
                <a:ea typeface="+mn-ea"/>
              </a:rPr>
              <a:t>名まで参加可能ですが、調整させていただく場合もあります。</a:t>
            </a:r>
            <a:endParaRPr lang="en-US" altLang="ja-JP" sz="1200" dirty="0" smtClean="0">
              <a:latin typeface="+mn-ea"/>
              <a:ea typeface="+mn-ea"/>
            </a:endParaRPr>
          </a:p>
          <a:p>
            <a:r>
              <a:rPr lang="en-US" altLang="ja-JP" sz="1200" dirty="0" smtClean="0">
                <a:latin typeface="+mn-ea"/>
                <a:ea typeface="+mn-ea"/>
              </a:rPr>
              <a:t>※</a:t>
            </a:r>
            <a:r>
              <a:rPr lang="ja-JP" altLang="en-US" sz="1200" dirty="0" smtClean="0">
                <a:latin typeface="+mn-ea"/>
                <a:ea typeface="+mn-ea"/>
              </a:rPr>
              <a:t>定員</a:t>
            </a:r>
            <a:r>
              <a:rPr lang="ja-JP" altLang="en-US" sz="1200" smtClean="0">
                <a:latin typeface="+mn-ea"/>
                <a:ea typeface="+mn-ea"/>
              </a:rPr>
              <a:t>に達しましたら、先着順</a:t>
            </a:r>
            <a:r>
              <a:rPr lang="ja-JP" altLang="en-US" sz="1200" dirty="0" smtClean="0">
                <a:latin typeface="+mn-ea"/>
                <a:ea typeface="+mn-ea"/>
              </a:rPr>
              <a:t>とさせていただきます。</a:t>
            </a:r>
            <a:endParaRPr lang="ja-JP" altLang="en-US" sz="1200" dirty="0">
              <a:latin typeface="+mn-ea"/>
              <a:ea typeface="+mn-ea"/>
            </a:endParaRPr>
          </a:p>
        </p:txBody>
      </p:sp>
      <p:sp>
        <p:nvSpPr>
          <p:cNvPr id="2" name="正方形/長方形 1"/>
          <p:cNvSpPr/>
          <p:nvPr/>
        </p:nvSpPr>
        <p:spPr>
          <a:xfrm>
            <a:off x="193747" y="8049344"/>
            <a:ext cx="6450118" cy="307777"/>
          </a:xfrm>
          <a:prstGeom prst="rect">
            <a:avLst/>
          </a:prstGeom>
        </p:spPr>
        <p:txBody>
          <a:bodyPr wrap="square">
            <a:spAutoFit/>
          </a:bodyPr>
          <a:lstStyle/>
          <a:p>
            <a:r>
              <a:rPr lang="ja-JP" altLang="en-US" sz="1400" b="1" dirty="0" smtClean="0">
                <a:solidFill>
                  <a:schemeClr val="tx2">
                    <a:lumMod val="75000"/>
                  </a:schemeClr>
                </a:solidFill>
                <a:latin typeface="+mn-ea"/>
              </a:rPr>
              <a:t>◎ご希望</a:t>
            </a:r>
            <a:r>
              <a:rPr lang="ja-JP" altLang="en-US" sz="1400" b="1" dirty="0">
                <a:solidFill>
                  <a:schemeClr val="tx2">
                    <a:lumMod val="75000"/>
                  </a:schemeClr>
                </a:solidFill>
                <a:latin typeface="+mn-ea"/>
              </a:rPr>
              <a:t>により個別訪問にてご説明もしております</a:t>
            </a:r>
            <a:r>
              <a:rPr lang="ja-JP" altLang="en-US" sz="1400" b="1" dirty="0" smtClean="0">
                <a:solidFill>
                  <a:schemeClr val="tx2">
                    <a:lumMod val="75000"/>
                  </a:schemeClr>
                </a:solidFill>
                <a:latin typeface="+mn-ea"/>
              </a:rPr>
              <a:t>。お気軽にお問い合わせ下さい</a:t>
            </a:r>
            <a:r>
              <a:rPr lang="ja-JP" altLang="en-US" sz="1400" b="1" dirty="0">
                <a:solidFill>
                  <a:schemeClr val="tx2">
                    <a:lumMod val="75000"/>
                  </a:schemeClr>
                </a:solidFill>
                <a:latin typeface="+mn-ea"/>
              </a:rPr>
              <a:t>。</a:t>
            </a:r>
            <a:endParaRPr lang="en-US" altLang="ja-JP" sz="1400" b="1" dirty="0">
              <a:solidFill>
                <a:schemeClr val="tx2">
                  <a:lumMod val="75000"/>
                </a:schemeClr>
              </a:solidFill>
              <a:latin typeface="+mn-ea"/>
            </a:endParaRPr>
          </a:p>
        </p:txBody>
      </p:sp>
      <p:sp>
        <p:nvSpPr>
          <p:cNvPr id="3" name="角丸四角形 2"/>
          <p:cNvSpPr/>
          <p:nvPr/>
        </p:nvSpPr>
        <p:spPr>
          <a:xfrm>
            <a:off x="1268907" y="7071172"/>
            <a:ext cx="4392488" cy="776279"/>
          </a:xfrm>
          <a:prstGeom prst="roundRect">
            <a:avLst>
              <a:gd name="adj" fmla="val 132"/>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nSpc>
                <a:spcPts val="1700"/>
              </a:lnSpc>
            </a:pPr>
            <a:r>
              <a:rPr kumimoji="1" lang="ja-JP" altLang="en-US" sz="1400" dirty="0" smtClean="0">
                <a:solidFill>
                  <a:srgbClr val="FF0000"/>
                </a:solidFill>
                <a:latin typeface="HGS創英角ｺﾞｼｯｸUB" panose="020B0900000000000000" pitchFamily="50" charset="-128"/>
                <a:ea typeface="HGS創英角ｺﾞｼｯｸUB" panose="020B0900000000000000" pitchFamily="50" charset="-128"/>
              </a:rPr>
              <a:t>新型コロナウイルス感染予防について</a:t>
            </a:r>
            <a:endParaRPr kumimoji="1" lang="en-US" altLang="ja-JP" sz="1400" dirty="0" smtClean="0">
              <a:solidFill>
                <a:srgbClr val="FF0000"/>
              </a:solidFill>
              <a:latin typeface="HGS創英角ｺﾞｼｯｸUB" panose="020B0900000000000000" pitchFamily="50" charset="-128"/>
              <a:ea typeface="HGS創英角ｺﾞｼｯｸUB" panose="020B0900000000000000" pitchFamily="50" charset="-128"/>
            </a:endParaRPr>
          </a:p>
          <a:p>
            <a:pPr>
              <a:lnSpc>
                <a:spcPts val="1700"/>
              </a:lnSpc>
            </a:pPr>
            <a:r>
              <a:rPr kumimoji="1" lang="ja-JP" altLang="en-US" sz="1200" dirty="0" smtClean="0">
                <a:solidFill>
                  <a:schemeClr val="tx1"/>
                </a:solidFill>
              </a:rPr>
              <a:t>□ 説明会では、マスクのご着用をお願いいたします。</a:t>
            </a:r>
            <a:endParaRPr kumimoji="1" lang="en-US" altLang="ja-JP" sz="1200" dirty="0" smtClean="0">
              <a:solidFill>
                <a:schemeClr val="tx1"/>
              </a:solidFill>
            </a:endParaRPr>
          </a:p>
          <a:p>
            <a:pPr>
              <a:lnSpc>
                <a:spcPts val="1700"/>
              </a:lnSpc>
            </a:pPr>
            <a:r>
              <a:rPr kumimoji="1" lang="ja-JP" altLang="en-US" sz="1200" dirty="0" smtClean="0">
                <a:solidFill>
                  <a:schemeClr val="tx1"/>
                </a:solidFill>
              </a:rPr>
              <a:t>□ 咳や熱などの風邪症状がある場合は、参加をお控えください。</a:t>
            </a:r>
            <a:endParaRPr kumimoji="1" lang="ja-JP" altLang="en-US" sz="1200" dirty="0">
              <a:solidFill>
                <a:schemeClr val="tx1"/>
              </a:solidFill>
            </a:endParaRPr>
          </a:p>
        </p:txBody>
      </p:sp>
    </p:spTree>
    <p:extLst>
      <p:ext uri="{BB962C8B-B14F-4D97-AF65-F5344CB8AC3E}">
        <p14:creationId xmlns:p14="http://schemas.microsoft.com/office/powerpoint/2010/main" val="235852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0000"/>
          </a:solidFill>
        </a:ln>
      </a:spPr>
      <a:bodyPr wrap="square" rtlCol="0">
        <a:spAutoFit/>
      </a:bodyPr>
      <a:lstStyle>
        <a:defPPr fontAlgn="base">
          <a:spcBef>
            <a:spcPct val="0"/>
          </a:spcBef>
          <a:spcAft>
            <a:spcPct val="0"/>
          </a:spcAft>
          <a:defRPr kumimoji="1" sz="1050" b="1" dirty="0" smtClean="0">
            <a:latin typeface="HG丸ｺﾞｼｯｸM-PRO" pitchFamily="50" charset="-128"/>
            <a:ea typeface="HG丸ｺﾞｼｯｸM-PRO" pitchFamily="50" charset="-128"/>
          </a:defRPr>
        </a:defPPr>
      </a:lstStyle>
    </a:txDef>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0</TotalTime>
  <Words>405</Words>
  <Application>Microsoft Office PowerPoint</Application>
  <PresentationFormat>A4 210 x 297 mm</PresentationFormat>
  <Paragraphs>49</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HGPｺﾞｼｯｸE</vt:lpstr>
      <vt:lpstr>HGP創英角ｺﾞｼｯｸUB</vt:lpstr>
      <vt:lpstr>HGS創英角ｺﾞｼｯｸUB</vt:lpstr>
      <vt:lpstr>HGS創英角ﾎﾟｯﾌﾟ体</vt:lpstr>
      <vt:lpstr>ＭＳ Ｐゴシック</vt:lpstr>
      <vt:lpstr>メイリオ</vt:lpstr>
      <vt:lpstr>Arial</vt:lpstr>
      <vt:lpstr>Calibri</vt:lpstr>
      <vt:lpstr>Trebuchet MS</vt:lpstr>
      <vt:lpstr>Wingdings 3</vt:lpstr>
      <vt:lpstr>Office テーマ</vt:lpstr>
      <vt:lpstr>ファセット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2017-04-07T07:25:59Z</dcterms:created>
  <dcterms:modified xsi:type="dcterms:W3CDTF">2022-05-20T04:21:28Z</dcterms:modified>
</cp:coreProperties>
</file>